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36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448" r:id="rId6"/>
    <p:sldId id="424" r:id="rId7"/>
    <p:sldId id="467" r:id="rId8"/>
    <p:sldId id="452" r:id="rId9"/>
    <p:sldId id="453" r:id="rId10"/>
    <p:sldId id="454" r:id="rId11"/>
    <p:sldId id="468" r:id="rId12"/>
    <p:sldId id="471" r:id="rId13"/>
    <p:sldId id="474" r:id="rId14"/>
    <p:sldId id="455" r:id="rId15"/>
    <p:sldId id="456" r:id="rId16"/>
    <p:sldId id="457" r:id="rId17"/>
    <p:sldId id="458" r:id="rId18"/>
    <p:sldId id="459" r:id="rId19"/>
    <p:sldId id="460" r:id="rId20"/>
    <p:sldId id="470" r:id="rId21"/>
    <p:sldId id="461" r:id="rId22"/>
    <p:sldId id="462" r:id="rId23"/>
    <p:sldId id="463" r:id="rId24"/>
    <p:sldId id="464" r:id="rId25"/>
    <p:sldId id="472" r:id="rId26"/>
    <p:sldId id="465" r:id="rId27"/>
    <p:sldId id="475" r:id="rId28"/>
    <p:sldId id="484" r:id="rId29"/>
    <p:sldId id="485" r:id="rId30"/>
    <p:sldId id="486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49" r:id="rId41"/>
    <p:sldId id="466" r:id="rId4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547EBF"/>
          </p15:clr>
        </p15:guide>
        <p15:guide id="2" pos="393" userDrawn="1">
          <p15:clr>
            <a:srgbClr val="C35EA4"/>
          </p15:clr>
        </p15:guide>
        <p15:guide id="3" pos="1708" userDrawn="1">
          <p15:clr>
            <a:srgbClr val="5ACBF0"/>
          </p15:clr>
        </p15:guide>
        <p15:guide id="4" pos="5957" userDrawn="1">
          <p15:clr>
            <a:srgbClr val="5ACBF0"/>
          </p15:clr>
        </p15:guide>
        <p15:guide id="5" pos="3840" userDrawn="1">
          <p15:clr>
            <a:srgbClr val="9FCC3B"/>
          </p15:clr>
        </p15:guide>
        <p15:guide id="6" pos="7242" userDrawn="1">
          <p15:clr>
            <a:srgbClr val="C35EA4"/>
          </p15:clr>
        </p15:guide>
        <p15:guide id="7" orient="horz" pos="2432" userDrawn="1">
          <p15:clr>
            <a:srgbClr val="9FCC3B"/>
          </p15:clr>
        </p15:guide>
        <p15:guide id="8" orient="horz" pos="3974" userDrawn="1">
          <p15:clr>
            <a:srgbClr val="F26B43"/>
          </p15:clr>
        </p15:guide>
        <p15:guide id="9" orient="horz" pos="1298" userDrawn="1">
          <p15:clr>
            <a:srgbClr val="F26B43"/>
          </p15:clr>
        </p15:guide>
        <p15:guide id="10" orient="horz" pos="1706" userDrawn="1">
          <p15:clr>
            <a:srgbClr val="A4A3A4"/>
          </p15:clr>
        </p15:guide>
        <p15:guide id="11" orient="horz" pos="3158" userDrawn="1">
          <p15:clr>
            <a:srgbClr val="FDE53C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C65"/>
    <a:srgbClr val="F79646"/>
    <a:srgbClr val="4E4F50"/>
    <a:srgbClr val="800000"/>
    <a:srgbClr val="BFC0C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7556" autoAdjust="0"/>
  </p:normalViewPr>
  <p:slideViewPr>
    <p:cSldViewPr>
      <p:cViewPr varScale="1">
        <p:scale>
          <a:sx n="55" d="100"/>
          <a:sy n="55" d="100"/>
        </p:scale>
        <p:origin x="1314" y="72"/>
      </p:cViewPr>
      <p:guideLst>
        <p:guide orient="horz" pos="1026"/>
        <p:guide pos="393"/>
        <p:guide pos="1708"/>
        <p:guide pos="5957"/>
        <p:guide pos="3840"/>
        <p:guide pos="7242"/>
        <p:guide orient="horz" pos="2432"/>
        <p:guide orient="horz" pos="3974"/>
        <p:guide orient="horz" pos="1298"/>
        <p:guide orient="horz" pos="1706"/>
        <p:guide orient="horz" pos="3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D6FA8-EDB0-4DFF-9857-6565ED91644B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76D75FA5-7C01-40C1-B522-674E6A01831F}">
      <dgm:prSet phldrT="[Text]"/>
      <dgm:spPr/>
      <dgm:t>
        <a:bodyPr/>
        <a:lstStyle/>
        <a:p>
          <a:r>
            <a:rPr lang="en-US" dirty="0"/>
            <a:t>1996</a:t>
          </a:r>
        </a:p>
      </dgm:t>
    </dgm:pt>
    <dgm:pt modelId="{B5DA72B1-380C-4215-83FE-A7D480C6560F}" type="parTrans" cxnId="{A68EF879-F382-40B0-8F3A-3900C89FD479}">
      <dgm:prSet/>
      <dgm:spPr/>
      <dgm:t>
        <a:bodyPr/>
        <a:lstStyle/>
        <a:p>
          <a:endParaRPr lang="en-US"/>
        </a:p>
      </dgm:t>
    </dgm:pt>
    <dgm:pt modelId="{B1D9AAB1-6073-4AE5-81D0-5A57EF851A8B}" type="sibTrans" cxnId="{A68EF879-F382-40B0-8F3A-3900C89FD479}">
      <dgm:prSet/>
      <dgm:spPr/>
      <dgm:t>
        <a:bodyPr/>
        <a:lstStyle/>
        <a:p>
          <a:endParaRPr lang="en-US"/>
        </a:p>
      </dgm:t>
    </dgm:pt>
    <dgm:pt modelId="{6EB294A3-3787-407F-AF0F-D43EA477FF8A}">
      <dgm:prSet phldrT="[Text]"/>
      <dgm:spPr/>
      <dgm:t>
        <a:bodyPr/>
        <a:lstStyle/>
        <a:p>
          <a:r>
            <a:rPr lang="en-US" dirty="0"/>
            <a:t>2002</a:t>
          </a:r>
        </a:p>
      </dgm:t>
    </dgm:pt>
    <dgm:pt modelId="{87A1DA65-7657-448E-A175-17C805C339D5}" type="parTrans" cxnId="{8C8EBFF4-3956-4707-B8E6-C8BA8276ED5B}">
      <dgm:prSet/>
      <dgm:spPr/>
      <dgm:t>
        <a:bodyPr/>
        <a:lstStyle/>
        <a:p>
          <a:endParaRPr lang="en-US"/>
        </a:p>
      </dgm:t>
    </dgm:pt>
    <dgm:pt modelId="{A95C8892-2E81-4444-9059-5E7B13225E47}" type="sibTrans" cxnId="{8C8EBFF4-3956-4707-B8E6-C8BA8276ED5B}">
      <dgm:prSet/>
      <dgm:spPr/>
      <dgm:t>
        <a:bodyPr/>
        <a:lstStyle/>
        <a:p>
          <a:endParaRPr lang="en-US"/>
        </a:p>
      </dgm:t>
    </dgm:pt>
    <dgm:pt modelId="{CC02CC07-B5FA-4C20-AA95-61CB32AFF923}">
      <dgm:prSet phldrT="[Text]"/>
      <dgm:spPr/>
      <dgm:t>
        <a:bodyPr/>
        <a:lstStyle/>
        <a:p>
          <a:r>
            <a:rPr lang="en-US" dirty="0"/>
            <a:t>2009</a:t>
          </a:r>
        </a:p>
      </dgm:t>
    </dgm:pt>
    <dgm:pt modelId="{5D8743A6-756C-48F7-99DA-C768ABDF56BD}" type="parTrans" cxnId="{0A80E285-D7E9-41A4-9C20-BC6D9833FDA6}">
      <dgm:prSet/>
      <dgm:spPr/>
      <dgm:t>
        <a:bodyPr/>
        <a:lstStyle/>
        <a:p>
          <a:endParaRPr lang="en-US"/>
        </a:p>
      </dgm:t>
    </dgm:pt>
    <dgm:pt modelId="{7665E41A-300F-4002-B0D2-53D9CD5902B7}" type="sibTrans" cxnId="{0A80E285-D7E9-41A4-9C20-BC6D9833FDA6}">
      <dgm:prSet/>
      <dgm:spPr/>
      <dgm:t>
        <a:bodyPr/>
        <a:lstStyle/>
        <a:p>
          <a:endParaRPr lang="en-US"/>
        </a:p>
      </dgm:t>
    </dgm:pt>
    <dgm:pt modelId="{FBC57B62-DD8B-4847-A19B-63686231B879}">
      <dgm:prSet phldrT="[Text]"/>
      <dgm:spPr/>
      <dgm:t>
        <a:bodyPr/>
        <a:lstStyle/>
        <a:p>
          <a:r>
            <a:rPr lang="en-US" dirty="0"/>
            <a:t>2016</a:t>
          </a:r>
        </a:p>
      </dgm:t>
    </dgm:pt>
    <dgm:pt modelId="{0E0745C9-D0E8-489E-A74C-2DEFEFD47A7B}" type="parTrans" cxnId="{D729E013-E34F-47BF-8A66-ECA516BB9F31}">
      <dgm:prSet/>
      <dgm:spPr/>
      <dgm:t>
        <a:bodyPr/>
        <a:lstStyle/>
        <a:p>
          <a:endParaRPr lang="en-US"/>
        </a:p>
      </dgm:t>
    </dgm:pt>
    <dgm:pt modelId="{84EB9B23-407E-4D63-B1FC-B7DC81296096}" type="sibTrans" cxnId="{D729E013-E34F-47BF-8A66-ECA516BB9F31}">
      <dgm:prSet/>
      <dgm:spPr/>
      <dgm:t>
        <a:bodyPr/>
        <a:lstStyle/>
        <a:p>
          <a:endParaRPr lang="en-US"/>
        </a:p>
      </dgm:t>
    </dgm:pt>
    <dgm:pt modelId="{D5AA0B8A-77B1-425F-BCF1-35C84FF7DAC5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0B028E6F-7E43-49CD-B686-294A05766AFE}" type="parTrans" cxnId="{0E98EBD9-18E0-4FF2-880B-4C78A87808BE}">
      <dgm:prSet/>
      <dgm:spPr/>
      <dgm:t>
        <a:bodyPr/>
        <a:lstStyle/>
        <a:p>
          <a:endParaRPr lang="en-US"/>
        </a:p>
      </dgm:t>
    </dgm:pt>
    <dgm:pt modelId="{177BF0D8-CFF5-4632-86BD-786C2390D2F6}" type="sibTrans" cxnId="{0E98EBD9-18E0-4FF2-880B-4C78A87808BE}">
      <dgm:prSet/>
      <dgm:spPr/>
      <dgm:t>
        <a:bodyPr/>
        <a:lstStyle/>
        <a:p>
          <a:endParaRPr lang="en-US"/>
        </a:p>
      </dgm:t>
    </dgm:pt>
    <dgm:pt modelId="{633AB8CF-9244-4486-8DB5-DB18856D26C8}">
      <dgm:prSet phldrT="[Text]"/>
      <dgm:spPr/>
      <dgm:t>
        <a:bodyPr/>
        <a:lstStyle/>
        <a:p>
          <a:r>
            <a:rPr lang="en-US" dirty="0"/>
            <a:t>2004</a:t>
          </a:r>
        </a:p>
      </dgm:t>
    </dgm:pt>
    <dgm:pt modelId="{82ADC340-5250-4574-9C9B-0BB812FEE596}" type="parTrans" cxnId="{64E85FEC-CF61-4F58-8C56-9A2377AA16DD}">
      <dgm:prSet/>
      <dgm:spPr/>
      <dgm:t>
        <a:bodyPr/>
        <a:lstStyle/>
        <a:p>
          <a:endParaRPr lang="en-US"/>
        </a:p>
      </dgm:t>
    </dgm:pt>
    <dgm:pt modelId="{23B5187E-FA93-44AD-A653-6322C3240763}" type="sibTrans" cxnId="{64E85FEC-CF61-4F58-8C56-9A2377AA16DD}">
      <dgm:prSet/>
      <dgm:spPr/>
      <dgm:t>
        <a:bodyPr/>
        <a:lstStyle/>
        <a:p>
          <a:endParaRPr lang="en-US"/>
        </a:p>
      </dgm:t>
    </dgm:pt>
    <dgm:pt modelId="{1FBCE7A4-F608-4650-8F6D-3EB6613E571D}" type="pres">
      <dgm:prSet presAssocID="{128D6FA8-EDB0-4DFF-9857-6565ED91644B}" presName="Name0" presStyleCnt="0">
        <dgm:presLayoutVars>
          <dgm:dir/>
          <dgm:animLvl val="lvl"/>
          <dgm:resizeHandles val="exact"/>
        </dgm:presLayoutVars>
      </dgm:prSet>
      <dgm:spPr/>
    </dgm:pt>
    <dgm:pt modelId="{F4E9001C-766C-40DD-8853-1FC4C5A0A065}" type="pres">
      <dgm:prSet presAssocID="{76D75FA5-7C01-40C1-B522-674E6A0183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9C38E79-C40D-4369-AAB2-B6DECC7FD457}" type="pres">
      <dgm:prSet presAssocID="{B1D9AAB1-6073-4AE5-81D0-5A57EF851A8B}" presName="parTxOnlySpace" presStyleCnt="0"/>
      <dgm:spPr/>
    </dgm:pt>
    <dgm:pt modelId="{1CA2BBE5-682D-4782-9320-4BAF893E727C}" type="pres">
      <dgm:prSet presAssocID="{6EB294A3-3787-407F-AF0F-D43EA477FF8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34CD7DF-EC1F-48BE-B0DB-2E19D3BC876E}" type="pres">
      <dgm:prSet presAssocID="{A95C8892-2E81-4444-9059-5E7B13225E47}" presName="parTxOnlySpace" presStyleCnt="0"/>
      <dgm:spPr/>
    </dgm:pt>
    <dgm:pt modelId="{32CC0B12-0FE7-4DA0-83B4-66E93FE079CE}" type="pres">
      <dgm:prSet presAssocID="{633AB8CF-9244-4486-8DB5-DB18856D26C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036B86F-6155-48DE-B3EA-DAA1171B3A97}" type="pres">
      <dgm:prSet presAssocID="{23B5187E-FA93-44AD-A653-6322C3240763}" presName="parTxOnlySpace" presStyleCnt="0"/>
      <dgm:spPr/>
    </dgm:pt>
    <dgm:pt modelId="{54EE87B6-0DCF-4F8D-85B7-955915A732A8}" type="pres">
      <dgm:prSet presAssocID="{CC02CC07-B5FA-4C20-AA95-61CB32AFF92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43A78EC-BF15-434B-BAD7-D5D0BB91EE2D}" type="pres">
      <dgm:prSet presAssocID="{7665E41A-300F-4002-B0D2-53D9CD5902B7}" presName="parTxOnlySpace" presStyleCnt="0"/>
      <dgm:spPr/>
    </dgm:pt>
    <dgm:pt modelId="{3AEA4621-88EA-4BE6-9D77-C0DD1B93896D}" type="pres">
      <dgm:prSet presAssocID="{D5AA0B8A-77B1-425F-BCF1-35C84FF7DAC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166DB39-D120-4ED2-A695-E191508985D0}" type="pres">
      <dgm:prSet presAssocID="{177BF0D8-CFF5-4632-86BD-786C2390D2F6}" presName="parTxOnlySpace" presStyleCnt="0"/>
      <dgm:spPr/>
    </dgm:pt>
    <dgm:pt modelId="{82F73FCB-40A0-4B5F-9053-38C3B2398D1C}" type="pres">
      <dgm:prSet presAssocID="{FBC57B62-DD8B-4847-A19B-63686231B87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8538F01-FA6A-465E-B808-8B092D9F384C}" type="presOf" srcId="{6EB294A3-3787-407F-AF0F-D43EA477FF8A}" destId="{1CA2BBE5-682D-4782-9320-4BAF893E727C}" srcOrd="0" destOrd="0" presId="urn:microsoft.com/office/officeart/2005/8/layout/chevron1"/>
    <dgm:cxn modelId="{1EEF2404-502E-4E9F-B87F-88000329C7AA}" type="presOf" srcId="{76D75FA5-7C01-40C1-B522-674E6A01831F}" destId="{F4E9001C-766C-40DD-8853-1FC4C5A0A065}" srcOrd="0" destOrd="0" presId="urn:microsoft.com/office/officeart/2005/8/layout/chevron1"/>
    <dgm:cxn modelId="{D729E013-E34F-47BF-8A66-ECA516BB9F31}" srcId="{128D6FA8-EDB0-4DFF-9857-6565ED91644B}" destId="{FBC57B62-DD8B-4847-A19B-63686231B879}" srcOrd="5" destOrd="0" parTransId="{0E0745C9-D0E8-489E-A74C-2DEFEFD47A7B}" sibTransId="{84EB9B23-407E-4D63-B1FC-B7DC81296096}"/>
    <dgm:cxn modelId="{BA114429-4602-45C3-A1A9-35939170D1E6}" type="presOf" srcId="{D5AA0B8A-77B1-425F-BCF1-35C84FF7DAC5}" destId="{3AEA4621-88EA-4BE6-9D77-C0DD1B93896D}" srcOrd="0" destOrd="0" presId="urn:microsoft.com/office/officeart/2005/8/layout/chevron1"/>
    <dgm:cxn modelId="{63593774-173A-465E-8430-58606146D876}" type="presOf" srcId="{FBC57B62-DD8B-4847-A19B-63686231B879}" destId="{82F73FCB-40A0-4B5F-9053-38C3B2398D1C}" srcOrd="0" destOrd="0" presId="urn:microsoft.com/office/officeart/2005/8/layout/chevron1"/>
    <dgm:cxn modelId="{A68EF879-F382-40B0-8F3A-3900C89FD479}" srcId="{128D6FA8-EDB0-4DFF-9857-6565ED91644B}" destId="{76D75FA5-7C01-40C1-B522-674E6A01831F}" srcOrd="0" destOrd="0" parTransId="{B5DA72B1-380C-4215-83FE-A7D480C6560F}" sibTransId="{B1D9AAB1-6073-4AE5-81D0-5A57EF851A8B}"/>
    <dgm:cxn modelId="{0A80E285-D7E9-41A4-9C20-BC6D9833FDA6}" srcId="{128D6FA8-EDB0-4DFF-9857-6565ED91644B}" destId="{CC02CC07-B5FA-4C20-AA95-61CB32AFF923}" srcOrd="3" destOrd="0" parTransId="{5D8743A6-756C-48F7-99DA-C768ABDF56BD}" sibTransId="{7665E41A-300F-4002-B0D2-53D9CD5902B7}"/>
    <dgm:cxn modelId="{C558A392-8FAB-4177-8E32-A7F5B9E6B658}" type="presOf" srcId="{CC02CC07-B5FA-4C20-AA95-61CB32AFF923}" destId="{54EE87B6-0DCF-4F8D-85B7-955915A732A8}" srcOrd="0" destOrd="0" presId="urn:microsoft.com/office/officeart/2005/8/layout/chevron1"/>
    <dgm:cxn modelId="{9D9A809E-0160-4FBC-8C05-C8EEE25C13D1}" type="presOf" srcId="{128D6FA8-EDB0-4DFF-9857-6565ED91644B}" destId="{1FBCE7A4-F608-4650-8F6D-3EB6613E571D}" srcOrd="0" destOrd="0" presId="urn:microsoft.com/office/officeart/2005/8/layout/chevron1"/>
    <dgm:cxn modelId="{689AFDB5-FA30-47E3-A597-F4C7FA646391}" type="presOf" srcId="{633AB8CF-9244-4486-8DB5-DB18856D26C8}" destId="{32CC0B12-0FE7-4DA0-83B4-66E93FE079CE}" srcOrd="0" destOrd="0" presId="urn:microsoft.com/office/officeart/2005/8/layout/chevron1"/>
    <dgm:cxn modelId="{0E98EBD9-18E0-4FF2-880B-4C78A87808BE}" srcId="{128D6FA8-EDB0-4DFF-9857-6565ED91644B}" destId="{D5AA0B8A-77B1-425F-BCF1-35C84FF7DAC5}" srcOrd="4" destOrd="0" parTransId="{0B028E6F-7E43-49CD-B686-294A05766AFE}" sibTransId="{177BF0D8-CFF5-4632-86BD-786C2390D2F6}"/>
    <dgm:cxn modelId="{64E85FEC-CF61-4F58-8C56-9A2377AA16DD}" srcId="{128D6FA8-EDB0-4DFF-9857-6565ED91644B}" destId="{633AB8CF-9244-4486-8DB5-DB18856D26C8}" srcOrd="2" destOrd="0" parTransId="{82ADC340-5250-4574-9C9B-0BB812FEE596}" sibTransId="{23B5187E-FA93-44AD-A653-6322C3240763}"/>
    <dgm:cxn modelId="{8C8EBFF4-3956-4707-B8E6-C8BA8276ED5B}" srcId="{128D6FA8-EDB0-4DFF-9857-6565ED91644B}" destId="{6EB294A3-3787-407F-AF0F-D43EA477FF8A}" srcOrd="1" destOrd="0" parTransId="{87A1DA65-7657-448E-A175-17C805C339D5}" sibTransId="{A95C8892-2E81-4444-9059-5E7B13225E47}"/>
    <dgm:cxn modelId="{70E27E12-C044-426D-B8DD-80E52EC8C59C}" type="presParOf" srcId="{1FBCE7A4-F608-4650-8F6D-3EB6613E571D}" destId="{F4E9001C-766C-40DD-8853-1FC4C5A0A065}" srcOrd="0" destOrd="0" presId="urn:microsoft.com/office/officeart/2005/8/layout/chevron1"/>
    <dgm:cxn modelId="{37C86B73-54BA-4C71-9987-A641CCF8283F}" type="presParOf" srcId="{1FBCE7A4-F608-4650-8F6D-3EB6613E571D}" destId="{19C38E79-C40D-4369-AAB2-B6DECC7FD457}" srcOrd="1" destOrd="0" presId="urn:microsoft.com/office/officeart/2005/8/layout/chevron1"/>
    <dgm:cxn modelId="{5D4EF8F7-81B0-42BA-A7B1-4548A9594C1C}" type="presParOf" srcId="{1FBCE7A4-F608-4650-8F6D-3EB6613E571D}" destId="{1CA2BBE5-682D-4782-9320-4BAF893E727C}" srcOrd="2" destOrd="0" presId="urn:microsoft.com/office/officeart/2005/8/layout/chevron1"/>
    <dgm:cxn modelId="{F92BFCFB-5663-42CD-A003-6CADBBE522F0}" type="presParOf" srcId="{1FBCE7A4-F608-4650-8F6D-3EB6613E571D}" destId="{634CD7DF-EC1F-48BE-B0DB-2E19D3BC876E}" srcOrd="3" destOrd="0" presId="urn:microsoft.com/office/officeart/2005/8/layout/chevron1"/>
    <dgm:cxn modelId="{64200051-148C-40DD-B8ED-4A68EF25822B}" type="presParOf" srcId="{1FBCE7A4-F608-4650-8F6D-3EB6613E571D}" destId="{32CC0B12-0FE7-4DA0-83B4-66E93FE079CE}" srcOrd="4" destOrd="0" presId="urn:microsoft.com/office/officeart/2005/8/layout/chevron1"/>
    <dgm:cxn modelId="{C3E805AF-9CAF-4E18-8B8C-6FDD856AFE3C}" type="presParOf" srcId="{1FBCE7A4-F608-4650-8F6D-3EB6613E571D}" destId="{9036B86F-6155-48DE-B3EA-DAA1171B3A97}" srcOrd="5" destOrd="0" presId="urn:microsoft.com/office/officeart/2005/8/layout/chevron1"/>
    <dgm:cxn modelId="{7BB3A505-44B9-46BD-BF8B-0410A83EC911}" type="presParOf" srcId="{1FBCE7A4-F608-4650-8F6D-3EB6613E571D}" destId="{54EE87B6-0DCF-4F8D-85B7-955915A732A8}" srcOrd="6" destOrd="0" presId="urn:microsoft.com/office/officeart/2005/8/layout/chevron1"/>
    <dgm:cxn modelId="{F843220D-BD43-40AE-AC62-77F35CED5665}" type="presParOf" srcId="{1FBCE7A4-F608-4650-8F6D-3EB6613E571D}" destId="{A43A78EC-BF15-434B-BAD7-D5D0BB91EE2D}" srcOrd="7" destOrd="0" presId="urn:microsoft.com/office/officeart/2005/8/layout/chevron1"/>
    <dgm:cxn modelId="{A540A81C-0142-45A4-817F-ECE3434C1DDF}" type="presParOf" srcId="{1FBCE7A4-F608-4650-8F6D-3EB6613E571D}" destId="{3AEA4621-88EA-4BE6-9D77-C0DD1B93896D}" srcOrd="8" destOrd="0" presId="urn:microsoft.com/office/officeart/2005/8/layout/chevron1"/>
    <dgm:cxn modelId="{EA65F01A-929B-4A46-A108-AA215A8F3F83}" type="presParOf" srcId="{1FBCE7A4-F608-4650-8F6D-3EB6613E571D}" destId="{1166DB39-D120-4ED2-A695-E191508985D0}" srcOrd="9" destOrd="0" presId="urn:microsoft.com/office/officeart/2005/8/layout/chevron1"/>
    <dgm:cxn modelId="{20686C5B-E8E4-437B-AE0C-CEDE8330EAE9}" type="presParOf" srcId="{1FBCE7A4-F608-4650-8F6D-3EB6613E571D}" destId="{82F73FCB-40A0-4B5F-9053-38C3B2398D1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EB4AA-7EAA-485B-A4F6-A28816EEFE6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C2039-8902-4461-A48F-A82F23A2B838}">
      <dgm:prSet phldrT="[Текст]" custT="1"/>
      <dgm:spPr/>
      <dgm:t>
        <a:bodyPr/>
        <a:lstStyle/>
        <a:p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Global.</a:t>
          </a:r>
          <a:br>
            <a:rPr lang="ru-RU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</a:br>
          <a:r>
            <a:rPr lang="en-US" sz="2400" b="1" kern="1200" dirty="0" err="1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asax</a:t>
          </a:r>
          <a:endParaRPr lang="ru-RU" sz="2400" b="1" kern="1200" dirty="0">
            <a:solidFill>
              <a:prstClr val="white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E5E51FE3-2AEE-49FE-B3BD-8130CA765A21}" type="parTrans" cxnId="{2D5ADE10-78C9-4C3F-848C-40AF13BB1487}">
      <dgm:prSet/>
      <dgm:spPr/>
      <dgm:t>
        <a:bodyPr/>
        <a:lstStyle/>
        <a:p>
          <a:endParaRPr lang="ru-RU"/>
        </a:p>
      </dgm:t>
    </dgm:pt>
    <dgm:pt modelId="{62EC6347-0BA2-45C6-A6B0-0A547BE7DB3C}" type="sibTrans" cxnId="{2D5ADE10-78C9-4C3F-848C-40AF13BB1487}">
      <dgm:prSet/>
      <dgm:spPr/>
      <dgm:t>
        <a:bodyPr/>
        <a:lstStyle/>
        <a:p>
          <a:endParaRPr lang="ru-RU"/>
        </a:p>
      </dgm:t>
    </dgm:pt>
    <dgm:pt modelId="{21868722-E87C-415C-8CF3-C88631A93E1F}">
      <dgm:prSet phldrT="[Текст]" custT="1"/>
      <dgm:spPr/>
      <dgm:t>
        <a:bodyPr/>
        <a:lstStyle/>
        <a:p>
          <a:r>
            <a:rPr lang="en-US" sz="2400" b="1" dirty="0">
              <a:latin typeface="Segoe UI Light" panose="020B0502040204020203" pitchFamily="34" charset="0"/>
              <a:cs typeface="Segoe UI Light" panose="020B0502040204020203" pitchFamily="34" charset="0"/>
            </a:rPr>
            <a:t>Bundle</a:t>
          </a:r>
          <a:br>
            <a:rPr lang="ru-RU" sz="2400" b="1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en-US" sz="2400" b="1" dirty="0">
              <a:latin typeface="Segoe UI Light" panose="020B0502040204020203" pitchFamily="34" charset="0"/>
              <a:cs typeface="Segoe UI Light" panose="020B0502040204020203" pitchFamily="34" charset="0"/>
            </a:rPr>
            <a:t>Config</a:t>
          </a:r>
          <a:endParaRPr lang="ru-RU" sz="24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9CE6660-FB7D-48BF-B15B-2C9D3E598AFB}" type="parTrans" cxnId="{B30EED76-7CAE-4CBD-A61B-CB1C4050D021}">
      <dgm:prSet/>
      <dgm:spPr/>
      <dgm:t>
        <a:bodyPr/>
        <a:lstStyle/>
        <a:p>
          <a:endParaRPr lang="ru-RU"/>
        </a:p>
      </dgm:t>
    </dgm:pt>
    <dgm:pt modelId="{5D95804A-7127-4B44-9510-F1EB06BC7B32}" type="sibTrans" cxnId="{B30EED76-7CAE-4CBD-A61B-CB1C4050D021}">
      <dgm:prSet/>
      <dgm:spPr/>
      <dgm:t>
        <a:bodyPr/>
        <a:lstStyle/>
        <a:p>
          <a:endParaRPr lang="ru-RU"/>
        </a:p>
      </dgm:t>
    </dgm:pt>
    <dgm:pt modelId="{DBA3915B-8190-42AC-B95F-36F870212CC8}">
      <dgm:prSet phldrT="[Текст]" custT="1"/>
      <dgm:spPr/>
      <dgm:t>
        <a:bodyPr/>
        <a:lstStyle/>
        <a:p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Route</a:t>
          </a:r>
          <a:br>
            <a:rPr lang="ru-RU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</a:br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Config</a:t>
          </a:r>
        </a:p>
      </dgm:t>
    </dgm:pt>
    <dgm:pt modelId="{BB45A9D1-235E-4F83-9662-472F99E5FA85}" type="parTrans" cxnId="{4D7B0B49-5CA3-4918-B0C7-FE4C1FBCE57D}">
      <dgm:prSet/>
      <dgm:spPr/>
      <dgm:t>
        <a:bodyPr/>
        <a:lstStyle/>
        <a:p>
          <a:endParaRPr lang="ru-RU"/>
        </a:p>
      </dgm:t>
    </dgm:pt>
    <dgm:pt modelId="{8A130ECB-CE46-4013-816F-AE11455257B0}" type="sibTrans" cxnId="{4D7B0B49-5CA3-4918-B0C7-FE4C1FBCE57D}">
      <dgm:prSet/>
      <dgm:spPr/>
      <dgm:t>
        <a:bodyPr/>
        <a:lstStyle/>
        <a:p>
          <a:endParaRPr lang="ru-RU"/>
        </a:p>
      </dgm:t>
    </dgm:pt>
    <dgm:pt modelId="{7A9F2B00-4708-4967-BBFF-0464BF7FD8A0}">
      <dgm:prSet phldrT="[Текст]" custT="1"/>
      <dgm:spPr/>
      <dgm:t>
        <a:bodyPr/>
        <a:lstStyle/>
        <a:p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Filter</a:t>
          </a:r>
          <a:br>
            <a:rPr lang="ru-RU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</a:br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Config</a:t>
          </a:r>
          <a:endParaRPr lang="ru-RU" sz="2400" b="1" kern="1200" dirty="0">
            <a:solidFill>
              <a:prstClr val="white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CDF9C000-FF5E-4C2F-9AFA-07CCDB6F31D6}" type="parTrans" cxnId="{EB1649A3-EB3A-4F69-A13A-8C3078E90125}">
      <dgm:prSet/>
      <dgm:spPr/>
      <dgm:t>
        <a:bodyPr/>
        <a:lstStyle/>
        <a:p>
          <a:endParaRPr lang="ru-RU"/>
        </a:p>
      </dgm:t>
    </dgm:pt>
    <dgm:pt modelId="{F33FED81-1F54-4B60-80CD-E04B687B5A8F}" type="sibTrans" cxnId="{EB1649A3-EB3A-4F69-A13A-8C3078E90125}">
      <dgm:prSet/>
      <dgm:spPr/>
      <dgm:t>
        <a:bodyPr/>
        <a:lstStyle/>
        <a:p>
          <a:endParaRPr lang="ru-RU"/>
        </a:p>
      </dgm:t>
    </dgm:pt>
    <dgm:pt modelId="{C1A4E87D-82A4-4021-AF23-FBD31489A34D}" type="pres">
      <dgm:prSet presAssocID="{DBBEB4AA-7EAA-485B-A4F6-A28816EEFE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CAF717-F690-497C-81C5-6C8EA05A7F79}" type="pres">
      <dgm:prSet presAssocID="{E0AC2039-8902-4461-A48F-A82F23A2B838}" presName="centerShape" presStyleLbl="node0" presStyleIdx="0" presStyleCnt="1"/>
      <dgm:spPr/>
    </dgm:pt>
    <dgm:pt modelId="{D7875753-C883-40A5-AA61-721094D4AD9A}" type="pres">
      <dgm:prSet presAssocID="{49CE6660-FB7D-48BF-B15B-2C9D3E598AFB}" presName="parTrans" presStyleLbl="sibTrans2D1" presStyleIdx="0" presStyleCnt="3" custAng="10800000"/>
      <dgm:spPr/>
    </dgm:pt>
    <dgm:pt modelId="{3A5CB936-2143-45BD-A9B9-250DE6FDF536}" type="pres">
      <dgm:prSet presAssocID="{49CE6660-FB7D-48BF-B15B-2C9D3E598AFB}" presName="connectorText" presStyleLbl="sibTrans2D1" presStyleIdx="0" presStyleCnt="3"/>
      <dgm:spPr/>
    </dgm:pt>
    <dgm:pt modelId="{82829869-827F-4055-BBF5-DA5F80F9FE0E}" type="pres">
      <dgm:prSet presAssocID="{21868722-E87C-415C-8CF3-C88631A93E1F}" presName="node" presStyleLbl="node1" presStyleIdx="0" presStyleCnt="3">
        <dgm:presLayoutVars>
          <dgm:bulletEnabled val="1"/>
        </dgm:presLayoutVars>
      </dgm:prSet>
      <dgm:spPr/>
    </dgm:pt>
    <dgm:pt modelId="{A8D1FC2E-C9E1-4B13-8898-66C52D13B023}" type="pres">
      <dgm:prSet presAssocID="{BB45A9D1-235E-4F83-9662-472F99E5FA85}" presName="parTrans" presStyleLbl="sibTrans2D1" presStyleIdx="1" presStyleCnt="3" custAng="10800000"/>
      <dgm:spPr/>
    </dgm:pt>
    <dgm:pt modelId="{1832599B-A7DB-48BB-BA1C-6DA3A81E775E}" type="pres">
      <dgm:prSet presAssocID="{BB45A9D1-235E-4F83-9662-472F99E5FA85}" presName="connectorText" presStyleLbl="sibTrans2D1" presStyleIdx="1" presStyleCnt="3"/>
      <dgm:spPr/>
    </dgm:pt>
    <dgm:pt modelId="{2D4D1784-D5EF-496E-B335-67B7745635E7}" type="pres">
      <dgm:prSet presAssocID="{DBA3915B-8190-42AC-B95F-36F870212CC8}" presName="node" presStyleLbl="node1" presStyleIdx="1" presStyleCnt="3">
        <dgm:presLayoutVars>
          <dgm:bulletEnabled val="1"/>
        </dgm:presLayoutVars>
      </dgm:prSet>
      <dgm:spPr/>
    </dgm:pt>
    <dgm:pt modelId="{593F51C8-1189-408D-96D6-12ED75007624}" type="pres">
      <dgm:prSet presAssocID="{CDF9C000-FF5E-4C2F-9AFA-07CCDB6F31D6}" presName="parTrans" presStyleLbl="sibTrans2D1" presStyleIdx="2" presStyleCnt="3" custAng="10800000"/>
      <dgm:spPr/>
    </dgm:pt>
    <dgm:pt modelId="{C34CBFBC-3E6B-4A2C-89A1-655B8BAB1755}" type="pres">
      <dgm:prSet presAssocID="{CDF9C000-FF5E-4C2F-9AFA-07CCDB6F31D6}" presName="connectorText" presStyleLbl="sibTrans2D1" presStyleIdx="2" presStyleCnt="3"/>
      <dgm:spPr/>
    </dgm:pt>
    <dgm:pt modelId="{E9F9B293-2A9F-4164-B4A7-CF02FBF02012}" type="pres">
      <dgm:prSet presAssocID="{7A9F2B00-4708-4967-BBFF-0464BF7FD8A0}" presName="node" presStyleLbl="node1" presStyleIdx="2" presStyleCnt="3">
        <dgm:presLayoutVars>
          <dgm:bulletEnabled val="1"/>
        </dgm:presLayoutVars>
      </dgm:prSet>
      <dgm:spPr/>
    </dgm:pt>
  </dgm:ptLst>
  <dgm:cxnLst>
    <dgm:cxn modelId="{84997E06-1FCC-488F-8704-F9C6339EC8F7}" type="presOf" srcId="{CDF9C000-FF5E-4C2F-9AFA-07CCDB6F31D6}" destId="{593F51C8-1189-408D-96D6-12ED75007624}" srcOrd="0" destOrd="0" presId="urn:microsoft.com/office/officeart/2005/8/layout/radial5"/>
    <dgm:cxn modelId="{2D5ADE10-78C9-4C3F-848C-40AF13BB1487}" srcId="{DBBEB4AA-7EAA-485B-A4F6-A28816EEFE69}" destId="{E0AC2039-8902-4461-A48F-A82F23A2B838}" srcOrd="0" destOrd="0" parTransId="{E5E51FE3-2AEE-49FE-B3BD-8130CA765A21}" sibTransId="{62EC6347-0BA2-45C6-A6B0-0A547BE7DB3C}"/>
    <dgm:cxn modelId="{8B472F28-393C-431C-B09F-54BC12019CED}" type="presOf" srcId="{CDF9C000-FF5E-4C2F-9AFA-07CCDB6F31D6}" destId="{C34CBFBC-3E6B-4A2C-89A1-655B8BAB1755}" srcOrd="1" destOrd="0" presId="urn:microsoft.com/office/officeart/2005/8/layout/radial5"/>
    <dgm:cxn modelId="{1281BC3E-DAEA-4F36-9021-5E18F25A11F4}" type="presOf" srcId="{DBA3915B-8190-42AC-B95F-36F870212CC8}" destId="{2D4D1784-D5EF-496E-B335-67B7745635E7}" srcOrd="0" destOrd="0" presId="urn:microsoft.com/office/officeart/2005/8/layout/radial5"/>
    <dgm:cxn modelId="{4D7B0B49-5CA3-4918-B0C7-FE4C1FBCE57D}" srcId="{E0AC2039-8902-4461-A48F-A82F23A2B838}" destId="{DBA3915B-8190-42AC-B95F-36F870212CC8}" srcOrd="1" destOrd="0" parTransId="{BB45A9D1-235E-4F83-9662-472F99E5FA85}" sibTransId="{8A130ECB-CE46-4013-816F-AE11455257B0}"/>
    <dgm:cxn modelId="{A50E696F-17BD-4D96-AA1C-25A72C35EA8F}" type="presOf" srcId="{21868722-E87C-415C-8CF3-C88631A93E1F}" destId="{82829869-827F-4055-BBF5-DA5F80F9FE0E}" srcOrd="0" destOrd="0" presId="urn:microsoft.com/office/officeart/2005/8/layout/radial5"/>
    <dgm:cxn modelId="{97BCE655-6992-4E43-B463-DBE426BEA492}" type="presOf" srcId="{49CE6660-FB7D-48BF-B15B-2C9D3E598AFB}" destId="{D7875753-C883-40A5-AA61-721094D4AD9A}" srcOrd="0" destOrd="0" presId="urn:microsoft.com/office/officeart/2005/8/layout/radial5"/>
    <dgm:cxn modelId="{B30EED76-7CAE-4CBD-A61B-CB1C4050D021}" srcId="{E0AC2039-8902-4461-A48F-A82F23A2B838}" destId="{21868722-E87C-415C-8CF3-C88631A93E1F}" srcOrd="0" destOrd="0" parTransId="{49CE6660-FB7D-48BF-B15B-2C9D3E598AFB}" sibTransId="{5D95804A-7127-4B44-9510-F1EB06BC7B32}"/>
    <dgm:cxn modelId="{88E8D789-EF17-4C49-ACE1-4A5C6BBE6BF8}" type="presOf" srcId="{BB45A9D1-235E-4F83-9662-472F99E5FA85}" destId="{1832599B-A7DB-48BB-BA1C-6DA3A81E775E}" srcOrd="1" destOrd="0" presId="urn:microsoft.com/office/officeart/2005/8/layout/radial5"/>
    <dgm:cxn modelId="{F4FA709B-A218-47C9-A9A7-2FDACAAE9D0B}" type="presOf" srcId="{49CE6660-FB7D-48BF-B15B-2C9D3E598AFB}" destId="{3A5CB936-2143-45BD-A9B9-250DE6FDF536}" srcOrd="1" destOrd="0" presId="urn:microsoft.com/office/officeart/2005/8/layout/radial5"/>
    <dgm:cxn modelId="{EB1649A3-EB3A-4F69-A13A-8C3078E90125}" srcId="{E0AC2039-8902-4461-A48F-A82F23A2B838}" destId="{7A9F2B00-4708-4967-BBFF-0464BF7FD8A0}" srcOrd="2" destOrd="0" parTransId="{CDF9C000-FF5E-4C2F-9AFA-07CCDB6F31D6}" sibTransId="{F33FED81-1F54-4B60-80CD-E04B687B5A8F}"/>
    <dgm:cxn modelId="{0F1604AF-8EB3-418B-87CE-EA96D0B8748B}" type="presOf" srcId="{DBBEB4AA-7EAA-485B-A4F6-A28816EEFE69}" destId="{C1A4E87D-82A4-4021-AF23-FBD31489A34D}" srcOrd="0" destOrd="0" presId="urn:microsoft.com/office/officeart/2005/8/layout/radial5"/>
    <dgm:cxn modelId="{42A5ECC4-07F6-4355-BE81-95D65AFDD9C8}" type="presOf" srcId="{7A9F2B00-4708-4967-BBFF-0464BF7FD8A0}" destId="{E9F9B293-2A9F-4164-B4A7-CF02FBF02012}" srcOrd="0" destOrd="0" presId="urn:microsoft.com/office/officeart/2005/8/layout/radial5"/>
    <dgm:cxn modelId="{10AECDCE-CF39-433B-B07C-D74373AAC4CA}" type="presOf" srcId="{E0AC2039-8902-4461-A48F-A82F23A2B838}" destId="{B8CAF717-F690-497C-81C5-6C8EA05A7F79}" srcOrd="0" destOrd="0" presId="urn:microsoft.com/office/officeart/2005/8/layout/radial5"/>
    <dgm:cxn modelId="{A2B771E8-327B-4173-BD54-3DB629FD10CC}" type="presOf" srcId="{BB45A9D1-235E-4F83-9662-472F99E5FA85}" destId="{A8D1FC2E-C9E1-4B13-8898-66C52D13B023}" srcOrd="0" destOrd="0" presId="urn:microsoft.com/office/officeart/2005/8/layout/radial5"/>
    <dgm:cxn modelId="{AC8D8EAD-99DB-4565-B572-ED1008DA365E}" type="presParOf" srcId="{C1A4E87D-82A4-4021-AF23-FBD31489A34D}" destId="{B8CAF717-F690-497C-81C5-6C8EA05A7F79}" srcOrd="0" destOrd="0" presId="urn:microsoft.com/office/officeart/2005/8/layout/radial5"/>
    <dgm:cxn modelId="{91552C03-6E76-4D91-A159-42E21AA904AB}" type="presParOf" srcId="{C1A4E87D-82A4-4021-AF23-FBD31489A34D}" destId="{D7875753-C883-40A5-AA61-721094D4AD9A}" srcOrd="1" destOrd="0" presId="urn:microsoft.com/office/officeart/2005/8/layout/radial5"/>
    <dgm:cxn modelId="{C9B4D000-E718-4F23-929A-6BCA9F7D4998}" type="presParOf" srcId="{D7875753-C883-40A5-AA61-721094D4AD9A}" destId="{3A5CB936-2143-45BD-A9B9-250DE6FDF536}" srcOrd="0" destOrd="0" presId="urn:microsoft.com/office/officeart/2005/8/layout/radial5"/>
    <dgm:cxn modelId="{C819D935-B20F-4225-8A69-8B949880FE8C}" type="presParOf" srcId="{C1A4E87D-82A4-4021-AF23-FBD31489A34D}" destId="{82829869-827F-4055-BBF5-DA5F80F9FE0E}" srcOrd="2" destOrd="0" presId="urn:microsoft.com/office/officeart/2005/8/layout/radial5"/>
    <dgm:cxn modelId="{D28456DC-BBA2-4201-B6A2-2B4221530D7E}" type="presParOf" srcId="{C1A4E87D-82A4-4021-AF23-FBD31489A34D}" destId="{A8D1FC2E-C9E1-4B13-8898-66C52D13B023}" srcOrd="3" destOrd="0" presId="urn:microsoft.com/office/officeart/2005/8/layout/radial5"/>
    <dgm:cxn modelId="{8A33AA50-2B1C-4D6E-BA88-B5E671EEA240}" type="presParOf" srcId="{A8D1FC2E-C9E1-4B13-8898-66C52D13B023}" destId="{1832599B-A7DB-48BB-BA1C-6DA3A81E775E}" srcOrd="0" destOrd="0" presId="urn:microsoft.com/office/officeart/2005/8/layout/radial5"/>
    <dgm:cxn modelId="{22F8291F-5F91-4B79-9B83-B0966E85EA39}" type="presParOf" srcId="{C1A4E87D-82A4-4021-AF23-FBD31489A34D}" destId="{2D4D1784-D5EF-496E-B335-67B7745635E7}" srcOrd="4" destOrd="0" presId="urn:microsoft.com/office/officeart/2005/8/layout/radial5"/>
    <dgm:cxn modelId="{1AFAE097-8D9A-41B4-B2F4-AFAC1F37A87E}" type="presParOf" srcId="{C1A4E87D-82A4-4021-AF23-FBD31489A34D}" destId="{593F51C8-1189-408D-96D6-12ED75007624}" srcOrd="5" destOrd="0" presId="urn:microsoft.com/office/officeart/2005/8/layout/radial5"/>
    <dgm:cxn modelId="{DDB8190D-CCC9-45CD-9E49-2C35836889ED}" type="presParOf" srcId="{593F51C8-1189-408D-96D6-12ED75007624}" destId="{C34CBFBC-3E6B-4A2C-89A1-655B8BAB1755}" srcOrd="0" destOrd="0" presId="urn:microsoft.com/office/officeart/2005/8/layout/radial5"/>
    <dgm:cxn modelId="{EFE4B6D7-7AC7-40C2-809B-4A074F007D0B}" type="presParOf" srcId="{C1A4E87D-82A4-4021-AF23-FBD31489A34D}" destId="{E9F9B293-2A9F-4164-B4A7-CF02FBF0201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EB4AA-7EAA-485B-A4F6-A28816EEFE6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C2039-8902-4461-A48F-A82F23A2B838}">
      <dgm:prSet phldrT="[Текст]"/>
      <dgm:spPr/>
      <dgm:t>
        <a:bodyPr/>
        <a:lstStyle/>
        <a:p>
          <a:r>
            <a:rPr lang="en-US" b="1" dirty="0">
              <a:latin typeface="Segoe UI Light" panose="020B0502040204020203" pitchFamily="34" charset="0"/>
              <a:cs typeface="Segoe UI Light" panose="020B0502040204020203" pitchFamily="34" charset="0"/>
            </a:rPr>
            <a:t>Program</a:t>
          </a:r>
          <a:r>
            <a:rPr lang="ru-RU" b="1" dirty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en-US" b="1" dirty="0">
              <a:latin typeface="Segoe UI Light" panose="020B0502040204020203" pitchFamily="34" charset="0"/>
              <a:cs typeface="Segoe UI Light" panose="020B0502040204020203" pitchFamily="34" charset="0"/>
            </a:rPr>
            <a:t>(Main)</a:t>
          </a:r>
          <a:endParaRPr lang="ru-RU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5E51FE3-2AEE-49FE-B3BD-8130CA765A21}" type="parTrans" cxnId="{2D5ADE10-78C9-4C3F-848C-40AF13BB1487}">
      <dgm:prSet/>
      <dgm:spPr/>
      <dgm:t>
        <a:bodyPr/>
        <a:lstStyle/>
        <a:p>
          <a:endParaRPr lang="ru-RU"/>
        </a:p>
      </dgm:t>
    </dgm:pt>
    <dgm:pt modelId="{62EC6347-0BA2-45C6-A6B0-0A547BE7DB3C}" type="sibTrans" cxnId="{2D5ADE10-78C9-4C3F-848C-40AF13BB1487}">
      <dgm:prSet/>
      <dgm:spPr/>
      <dgm:t>
        <a:bodyPr/>
        <a:lstStyle/>
        <a:p>
          <a:endParaRPr lang="ru-RU"/>
        </a:p>
      </dgm:t>
    </dgm:pt>
    <dgm:pt modelId="{DBA3915B-8190-42AC-B95F-36F870212CC8}">
      <dgm:prSet phldrT="[Текст]"/>
      <dgm:spPr/>
      <dgm:t>
        <a:bodyPr/>
        <a:lstStyle/>
        <a:p>
          <a:r>
            <a:rPr lang="en-US" dirty="0"/>
            <a:t>Startup</a:t>
          </a:r>
        </a:p>
      </dgm:t>
    </dgm:pt>
    <dgm:pt modelId="{BB45A9D1-235E-4F83-9662-472F99E5FA85}" type="parTrans" cxnId="{4D7B0B49-5CA3-4918-B0C7-FE4C1FBCE57D}">
      <dgm:prSet/>
      <dgm:spPr/>
      <dgm:t>
        <a:bodyPr/>
        <a:lstStyle/>
        <a:p>
          <a:endParaRPr lang="ru-RU"/>
        </a:p>
      </dgm:t>
    </dgm:pt>
    <dgm:pt modelId="{8A130ECB-CE46-4013-816F-AE11455257B0}" type="sibTrans" cxnId="{4D7B0B49-5CA3-4918-B0C7-FE4C1FBCE57D}">
      <dgm:prSet/>
      <dgm:spPr/>
      <dgm:t>
        <a:bodyPr/>
        <a:lstStyle/>
        <a:p>
          <a:endParaRPr lang="ru-RU"/>
        </a:p>
      </dgm:t>
    </dgm:pt>
    <dgm:pt modelId="{C1A4E87D-82A4-4021-AF23-FBD31489A34D}" type="pres">
      <dgm:prSet presAssocID="{DBBEB4AA-7EAA-485B-A4F6-A28816EEFE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CAF717-F690-497C-81C5-6C8EA05A7F79}" type="pres">
      <dgm:prSet presAssocID="{E0AC2039-8902-4461-A48F-A82F23A2B838}" presName="centerShape" presStyleLbl="node0" presStyleIdx="0" presStyleCnt="1" custScaleX="146694" custScaleY="146694" custLinFactNeighborX="-51186" custLinFactNeighborY="-26769"/>
      <dgm:spPr/>
    </dgm:pt>
    <dgm:pt modelId="{A8D1FC2E-C9E1-4B13-8898-66C52D13B023}" type="pres">
      <dgm:prSet presAssocID="{BB45A9D1-235E-4F83-9662-472F99E5FA85}" presName="parTrans" presStyleLbl="sibTrans2D1" presStyleIdx="0" presStyleCnt="1" custAng="10800000"/>
      <dgm:spPr/>
    </dgm:pt>
    <dgm:pt modelId="{1832599B-A7DB-48BB-BA1C-6DA3A81E775E}" type="pres">
      <dgm:prSet presAssocID="{BB45A9D1-235E-4F83-9662-472F99E5FA85}" presName="connectorText" presStyleLbl="sibTrans2D1" presStyleIdx="0" presStyleCnt="1"/>
      <dgm:spPr/>
    </dgm:pt>
    <dgm:pt modelId="{2D4D1784-D5EF-496E-B335-67B7745635E7}" type="pres">
      <dgm:prSet presAssocID="{DBA3915B-8190-42AC-B95F-36F870212CC8}" presName="node" presStyleLbl="node1" presStyleIdx="0" presStyleCnt="1" custScaleX="146692" custScaleY="146692" custRadScaleRad="101866" custRadScaleInc="31942">
        <dgm:presLayoutVars>
          <dgm:bulletEnabled val="1"/>
        </dgm:presLayoutVars>
      </dgm:prSet>
      <dgm:spPr/>
    </dgm:pt>
  </dgm:ptLst>
  <dgm:cxnLst>
    <dgm:cxn modelId="{2D5ADE10-78C9-4C3F-848C-40AF13BB1487}" srcId="{DBBEB4AA-7EAA-485B-A4F6-A28816EEFE69}" destId="{E0AC2039-8902-4461-A48F-A82F23A2B838}" srcOrd="0" destOrd="0" parTransId="{E5E51FE3-2AEE-49FE-B3BD-8130CA765A21}" sibTransId="{62EC6347-0BA2-45C6-A6B0-0A547BE7DB3C}"/>
    <dgm:cxn modelId="{1281BC3E-DAEA-4F36-9021-5E18F25A11F4}" type="presOf" srcId="{DBA3915B-8190-42AC-B95F-36F870212CC8}" destId="{2D4D1784-D5EF-496E-B335-67B7745635E7}" srcOrd="0" destOrd="0" presId="urn:microsoft.com/office/officeart/2005/8/layout/radial5"/>
    <dgm:cxn modelId="{4D7B0B49-5CA3-4918-B0C7-FE4C1FBCE57D}" srcId="{E0AC2039-8902-4461-A48F-A82F23A2B838}" destId="{DBA3915B-8190-42AC-B95F-36F870212CC8}" srcOrd="0" destOrd="0" parTransId="{BB45A9D1-235E-4F83-9662-472F99E5FA85}" sibTransId="{8A130ECB-CE46-4013-816F-AE11455257B0}"/>
    <dgm:cxn modelId="{88E8D789-EF17-4C49-ACE1-4A5C6BBE6BF8}" type="presOf" srcId="{BB45A9D1-235E-4F83-9662-472F99E5FA85}" destId="{1832599B-A7DB-48BB-BA1C-6DA3A81E775E}" srcOrd="1" destOrd="0" presId="urn:microsoft.com/office/officeart/2005/8/layout/radial5"/>
    <dgm:cxn modelId="{0F1604AF-8EB3-418B-87CE-EA96D0B8748B}" type="presOf" srcId="{DBBEB4AA-7EAA-485B-A4F6-A28816EEFE69}" destId="{C1A4E87D-82A4-4021-AF23-FBD31489A34D}" srcOrd="0" destOrd="0" presId="urn:microsoft.com/office/officeart/2005/8/layout/radial5"/>
    <dgm:cxn modelId="{10AECDCE-CF39-433B-B07C-D74373AAC4CA}" type="presOf" srcId="{E0AC2039-8902-4461-A48F-A82F23A2B838}" destId="{B8CAF717-F690-497C-81C5-6C8EA05A7F79}" srcOrd="0" destOrd="0" presId="urn:microsoft.com/office/officeart/2005/8/layout/radial5"/>
    <dgm:cxn modelId="{A2B771E8-327B-4173-BD54-3DB629FD10CC}" type="presOf" srcId="{BB45A9D1-235E-4F83-9662-472F99E5FA85}" destId="{A8D1FC2E-C9E1-4B13-8898-66C52D13B023}" srcOrd="0" destOrd="0" presId="urn:microsoft.com/office/officeart/2005/8/layout/radial5"/>
    <dgm:cxn modelId="{AC8D8EAD-99DB-4565-B572-ED1008DA365E}" type="presParOf" srcId="{C1A4E87D-82A4-4021-AF23-FBD31489A34D}" destId="{B8CAF717-F690-497C-81C5-6C8EA05A7F79}" srcOrd="0" destOrd="0" presId="urn:microsoft.com/office/officeart/2005/8/layout/radial5"/>
    <dgm:cxn modelId="{D28456DC-BBA2-4201-B6A2-2B4221530D7E}" type="presParOf" srcId="{C1A4E87D-82A4-4021-AF23-FBD31489A34D}" destId="{A8D1FC2E-C9E1-4B13-8898-66C52D13B023}" srcOrd="1" destOrd="0" presId="urn:microsoft.com/office/officeart/2005/8/layout/radial5"/>
    <dgm:cxn modelId="{8A33AA50-2B1C-4D6E-BA88-B5E671EEA240}" type="presParOf" srcId="{A8D1FC2E-C9E1-4B13-8898-66C52D13B023}" destId="{1832599B-A7DB-48BB-BA1C-6DA3A81E775E}" srcOrd="0" destOrd="0" presId="urn:microsoft.com/office/officeart/2005/8/layout/radial5"/>
    <dgm:cxn modelId="{22F8291F-5F91-4B79-9B83-B0966E85EA39}" type="presParOf" srcId="{C1A4E87D-82A4-4021-AF23-FBD31489A34D}" destId="{2D4D1784-D5EF-496E-B335-67B7745635E7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9001C-766C-40DD-8853-1FC4C5A0A065}">
      <dsp:nvSpPr>
        <dsp:cNvPr id="0" name=""/>
        <dsp:cNvSpPr/>
      </dsp:nvSpPr>
      <dsp:spPr>
        <a:xfrm>
          <a:off x="4937" y="2008889"/>
          <a:ext cx="1836872" cy="7347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1996</a:t>
          </a:r>
        </a:p>
      </dsp:txBody>
      <dsp:txXfrm>
        <a:off x="372311" y="2008889"/>
        <a:ext cx="1102124" cy="734748"/>
      </dsp:txXfrm>
    </dsp:sp>
    <dsp:sp modelId="{1CA2BBE5-682D-4782-9320-4BAF893E727C}">
      <dsp:nvSpPr>
        <dsp:cNvPr id="0" name=""/>
        <dsp:cNvSpPr/>
      </dsp:nvSpPr>
      <dsp:spPr>
        <a:xfrm>
          <a:off x="1658122" y="2008889"/>
          <a:ext cx="1836872" cy="734748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2002</a:t>
          </a:r>
        </a:p>
      </dsp:txBody>
      <dsp:txXfrm>
        <a:off x="2025496" y="2008889"/>
        <a:ext cx="1102124" cy="734748"/>
      </dsp:txXfrm>
    </dsp:sp>
    <dsp:sp modelId="{32CC0B12-0FE7-4DA0-83B4-66E93FE079CE}">
      <dsp:nvSpPr>
        <dsp:cNvPr id="0" name=""/>
        <dsp:cNvSpPr/>
      </dsp:nvSpPr>
      <dsp:spPr>
        <a:xfrm>
          <a:off x="3311307" y="2008889"/>
          <a:ext cx="1836872" cy="734748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2004</a:t>
          </a:r>
        </a:p>
      </dsp:txBody>
      <dsp:txXfrm>
        <a:off x="3678681" y="2008889"/>
        <a:ext cx="1102124" cy="734748"/>
      </dsp:txXfrm>
    </dsp:sp>
    <dsp:sp modelId="{54EE87B6-0DCF-4F8D-85B7-955915A732A8}">
      <dsp:nvSpPr>
        <dsp:cNvPr id="0" name=""/>
        <dsp:cNvSpPr/>
      </dsp:nvSpPr>
      <dsp:spPr>
        <a:xfrm>
          <a:off x="4964492" y="2008889"/>
          <a:ext cx="1836872" cy="734748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2009</a:t>
          </a:r>
        </a:p>
      </dsp:txBody>
      <dsp:txXfrm>
        <a:off x="5331866" y="2008889"/>
        <a:ext cx="1102124" cy="734748"/>
      </dsp:txXfrm>
    </dsp:sp>
    <dsp:sp modelId="{3AEA4621-88EA-4BE6-9D77-C0DD1B93896D}">
      <dsp:nvSpPr>
        <dsp:cNvPr id="0" name=""/>
        <dsp:cNvSpPr/>
      </dsp:nvSpPr>
      <dsp:spPr>
        <a:xfrm>
          <a:off x="6617677" y="2008889"/>
          <a:ext cx="1836872" cy="734748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2015</a:t>
          </a:r>
        </a:p>
      </dsp:txBody>
      <dsp:txXfrm>
        <a:off x="6985051" y="2008889"/>
        <a:ext cx="1102124" cy="734748"/>
      </dsp:txXfrm>
    </dsp:sp>
    <dsp:sp modelId="{82F73FCB-40A0-4B5F-9053-38C3B2398D1C}">
      <dsp:nvSpPr>
        <dsp:cNvPr id="0" name=""/>
        <dsp:cNvSpPr/>
      </dsp:nvSpPr>
      <dsp:spPr>
        <a:xfrm>
          <a:off x="8270862" y="2008889"/>
          <a:ext cx="1836872" cy="73474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2016</a:t>
          </a:r>
        </a:p>
      </dsp:txBody>
      <dsp:txXfrm>
        <a:off x="8638236" y="2008889"/>
        <a:ext cx="1102124" cy="734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AF717-F690-497C-81C5-6C8EA05A7F79}">
      <dsp:nvSpPr>
        <dsp:cNvPr id="0" name=""/>
        <dsp:cNvSpPr/>
      </dsp:nvSpPr>
      <dsp:spPr>
        <a:xfrm>
          <a:off x="2332946" y="2342806"/>
          <a:ext cx="1670810" cy="1670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Global.</a:t>
          </a:r>
          <a:br>
            <a:rPr lang="ru-RU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</a:br>
          <a:r>
            <a:rPr lang="en-US" sz="2400" b="1" kern="1200" dirty="0" err="1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asax</a:t>
          </a:r>
          <a:endParaRPr lang="ru-RU" sz="2400" b="1" kern="1200" dirty="0">
            <a:solidFill>
              <a:prstClr val="white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2577630" y="2587490"/>
        <a:ext cx="1181442" cy="1181442"/>
      </dsp:txXfrm>
    </dsp:sp>
    <dsp:sp modelId="{D7875753-C883-40A5-AA61-721094D4AD9A}">
      <dsp:nvSpPr>
        <dsp:cNvPr id="0" name=""/>
        <dsp:cNvSpPr/>
      </dsp:nvSpPr>
      <dsp:spPr>
        <a:xfrm rot="5400000">
          <a:off x="2990959" y="1734108"/>
          <a:ext cx="354784" cy="568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3044177" y="1794506"/>
        <a:ext cx="248349" cy="340845"/>
      </dsp:txXfrm>
    </dsp:sp>
    <dsp:sp modelId="{82829869-827F-4055-BBF5-DA5F80F9FE0E}">
      <dsp:nvSpPr>
        <dsp:cNvPr id="0" name=""/>
        <dsp:cNvSpPr/>
      </dsp:nvSpPr>
      <dsp:spPr>
        <a:xfrm>
          <a:off x="2332946" y="2591"/>
          <a:ext cx="1670810" cy="1670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Bundle</a:t>
          </a:r>
          <a:br>
            <a:rPr lang="ru-RU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en-US" sz="2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Config</a:t>
          </a:r>
          <a:endParaRPr lang="ru-RU" sz="2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577630" y="247275"/>
        <a:ext cx="1181442" cy="1181442"/>
      </dsp:txXfrm>
    </dsp:sp>
    <dsp:sp modelId="{A8D1FC2E-C9E1-4B13-8898-66C52D13B023}">
      <dsp:nvSpPr>
        <dsp:cNvPr id="0" name=""/>
        <dsp:cNvSpPr/>
      </dsp:nvSpPr>
      <dsp:spPr>
        <a:xfrm rot="12600000">
          <a:off x="3995606" y="3474207"/>
          <a:ext cx="354784" cy="568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4094911" y="3614431"/>
        <a:ext cx="248349" cy="340845"/>
      </dsp:txXfrm>
    </dsp:sp>
    <dsp:sp modelId="{2D4D1784-D5EF-496E-B335-67B7745635E7}">
      <dsp:nvSpPr>
        <dsp:cNvPr id="0" name=""/>
        <dsp:cNvSpPr/>
      </dsp:nvSpPr>
      <dsp:spPr>
        <a:xfrm>
          <a:off x="4359632" y="3512914"/>
          <a:ext cx="1670810" cy="1670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Route</a:t>
          </a:r>
          <a:br>
            <a:rPr lang="ru-RU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</a:br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Config</a:t>
          </a:r>
        </a:p>
      </dsp:txBody>
      <dsp:txXfrm>
        <a:off x="4604316" y="3757598"/>
        <a:ext cx="1181442" cy="1181442"/>
      </dsp:txXfrm>
    </dsp:sp>
    <dsp:sp modelId="{593F51C8-1189-408D-96D6-12ED75007624}">
      <dsp:nvSpPr>
        <dsp:cNvPr id="0" name=""/>
        <dsp:cNvSpPr/>
      </dsp:nvSpPr>
      <dsp:spPr>
        <a:xfrm rot="19800000">
          <a:off x="1986312" y="3474207"/>
          <a:ext cx="354784" cy="568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1993442" y="3614431"/>
        <a:ext cx="248349" cy="340845"/>
      </dsp:txXfrm>
    </dsp:sp>
    <dsp:sp modelId="{E9F9B293-2A9F-4164-B4A7-CF02FBF02012}">
      <dsp:nvSpPr>
        <dsp:cNvPr id="0" name=""/>
        <dsp:cNvSpPr/>
      </dsp:nvSpPr>
      <dsp:spPr>
        <a:xfrm>
          <a:off x="306261" y="3512914"/>
          <a:ext cx="1670810" cy="1670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Filter</a:t>
          </a:r>
          <a:br>
            <a:rPr lang="ru-RU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</a:br>
          <a:r>
            <a:rPr lang="en-US" sz="2400" b="1" kern="1200" dirty="0">
              <a:solidFill>
                <a:prstClr val="white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Config</a:t>
          </a:r>
          <a:endParaRPr lang="ru-RU" sz="2400" b="1" kern="1200" dirty="0">
            <a:solidFill>
              <a:prstClr val="white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550945" y="3757598"/>
        <a:ext cx="1181442" cy="1181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AF717-F690-497C-81C5-6C8EA05A7F79}">
      <dsp:nvSpPr>
        <dsp:cNvPr id="0" name=""/>
        <dsp:cNvSpPr/>
      </dsp:nvSpPr>
      <dsp:spPr>
        <a:xfrm>
          <a:off x="321779" y="961346"/>
          <a:ext cx="3089430" cy="3089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Program</a:t>
          </a:r>
          <a:r>
            <a:rPr lang="ru-RU" sz="4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en-US" sz="44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(Main)</a:t>
          </a:r>
          <a:endParaRPr lang="ru-RU" sz="4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774216" y="1413783"/>
        <a:ext cx="2184556" cy="2184556"/>
      </dsp:txXfrm>
    </dsp:sp>
    <dsp:sp modelId="{A8D1FC2E-C9E1-4B13-8898-66C52D13B023}">
      <dsp:nvSpPr>
        <dsp:cNvPr id="0" name=""/>
        <dsp:cNvSpPr/>
      </dsp:nvSpPr>
      <dsp:spPr>
        <a:xfrm rot="10778069">
          <a:off x="3974234" y="2121081"/>
          <a:ext cx="1356513" cy="734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4194556" y="2267261"/>
        <a:ext cx="1136189" cy="440647"/>
      </dsp:txXfrm>
    </dsp:sp>
    <dsp:sp modelId="{2D4D1784-D5EF-496E-B335-67B7745635E7}">
      <dsp:nvSpPr>
        <dsp:cNvPr id="0" name=""/>
        <dsp:cNvSpPr/>
      </dsp:nvSpPr>
      <dsp:spPr>
        <a:xfrm>
          <a:off x="5970553" y="885469"/>
          <a:ext cx="3168603" cy="3168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Startup</a:t>
          </a:r>
        </a:p>
      </dsp:txBody>
      <dsp:txXfrm>
        <a:off x="6434584" y="1349500"/>
        <a:ext cx="2240541" cy="224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266DF-7150-4860-AC0A-B99D436C8C22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CE3B7-3DD4-4795-9E2E-B3728D995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44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A0BDA-687D-42F8-92A5-D4A5D5177E2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9FF73-C841-4304-9A07-8DD1AE4B7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44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2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3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9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9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4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97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95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74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94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2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9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2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6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4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95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41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54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15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7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65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8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надо что-то указать вместо </a:t>
            </a:r>
            <a:r>
              <a:rPr lang="en-US" dirty="0"/>
              <a:t>other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5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тут штуки надо перекрасить в бордовый </a:t>
            </a:r>
            <a:r>
              <a:rPr lang="ru-RU" dirty="0">
                <a:solidFill>
                  <a:srgbClr val="800000"/>
                </a:solidFill>
              </a:rPr>
              <a:t>128:0:0 в раскладке </a:t>
            </a:r>
            <a:r>
              <a:rPr lang="en-US" dirty="0" err="1">
                <a:solidFill>
                  <a:srgbClr val="800000"/>
                </a:solidFill>
              </a:rPr>
              <a:t>RGB</a:t>
            </a:r>
            <a:r>
              <a:rPr lang="ru-RU" dirty="0">
                <a:solidFill>
                  <a:srgbClr val="800000"/>
                </a:solidFill>
              </a:rPr>
              <a:t> </a:t>
            </a:r>
            <a:br>
              <a:rPr lang="ru-RU" dirty="0">
                <a:solidFill>
                  <a:srgbClr val="800000"/>
                </a:solidFill>
              </a:rPr>
            </a:br>
            <a:r>
              <a:rPr lang="ru-RU" dirty="0">
                <a:solidFill>
                  <a:srgbClr val="800000"/>
                </a:solidFill>
              </a:rPr>
              <a:t>У меня не получилось это сделать, не понимаю, как что ты вставил эти штуки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82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52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63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87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97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023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77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95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84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5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6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5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FF73-C841-4304-9A07-8DD1AE4B7B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2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2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6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6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rubius.com/images/apple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121" y="6698809"/>
            <a:ext cx="105763" cy="1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11760629" y="6669940"/>
            <a:ext cx="4402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23D42A5-9AAF-4E30-AE0A-650072ACF1A6}" type="slidenum"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‹#›</a:t>
            </a:fld>
            <a:endParaRPr lang="ru-RU" sz="800" b="1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116" y="6813376"/>
            <a:ext cx="12192000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Rubi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1760629" y="6669940"/>
            <a:ext cx="4402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23D42A5-9AAF-4E30-AE0A-650072ACF1A6}" type="slidenum"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‹#›</a:t>
            </a:fld>
            <a:endParaRPr lang="ru-RU" sz="800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1800" y="207358"/>
            <a:ext cx="11328400" cy="74514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2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867" y="1371602"/>
            <a:ext cx="11472333" cy="4114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0000"/>
              </a:buClr>
              <a:buFont typeface="Wingdings" panose="05000000000000000000" pitchFamily="2" charset="2"/>
              <a:buChar char="§"/>
              <a:tabLst>
                <a:tab pos="1320800" algn="l"/>
              </a:tabLst>
              <a:def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0000"/>
              </a:buClr>
              <a:buFont typeface="Wingdings" panose="05000000000000000000" pitchFamily="2" charset="2"/>
              <a:buChar char="§"/>
              <a:tabLst>
                <a:tab pos="1320800" algn="l"/>
              </a:tabLst>
              <a:def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0000"/>
              </a:buClr>
              <a:buFont typeface="Wingdings" panose="05000000000000000000" pitchFamily="2" charset="2"/>
              <a:buChar char="§"/>
              <a:tabLst>
                <a:tab pos="1320800" algn="l"/>
              </a:tabLst>
              <a:def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0000"/>
              </a:buClr>
              <a:buFont typeface="Wingdings" panose="05000000000000000000" pitchFamily="2" charset="2"/>
              <a:buChar char="§"/>
              <a:tabLst>
                <a:tab pos="1320800" algn="l"/>
              </a:tabLst>
              <a:def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0000"/>
              </a:buClr>
              <a:buFont typeface="Wingdings" panose="05000000000000000000" pitchFamily="2" charset="2"/>
              <a:buChar char="§"/>
              <a:tabLst>
                <a:tab pos="1320800" algn="l"/>
              </a:tabLst>
              <a:def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7432"/>
          </a:xfrm>
          <a:prstGeom prst="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812280"/>
            <a:ext cx="1219200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3" pos="256" userDrawn="1">
          <p15:clr>
            <a:srgbClr val="FBAE40"/>
          </p15:clr>
        </p15:guide>
        <p15:guide id="4" pos="7424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3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0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4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7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B9DF-E7AE-468D-8B4C-48ED25F9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0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76672"/>
            <a:ext cx="3532479" cy="114876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921" y="3113218"/>
            <a:ext cx="10729192" cy="12797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ASP.NET Core – </a:t>
            </a:r>
            <a:r>
              <a:rPr lang="ru-RU" sz="48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переворот в мире </a:t>
            </a:r>
            <a:r>
              <a:rPr lang="en-US" sz="48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web.</a:t>
            </a:r>
          </a:p>
          <a:p>
            <a:r>
              <a:rPr lang="en-US" sz="48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Enterprise </a:t>
            </a:r>
            <a:r>
              <a:rPr lang="ru-RU" sz="48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и </a:t>
            </a:r>
            <a:r>
              <a:rPr lang="en-US" sz="48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Startup </a:t>
            </a:r>
            <a:r>
              <a:rPr lang="ru-RU" sz="48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на одном ядре.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167DEA7C-27B6-4A9B-A295-21B45DD9E401}"/>
              </a:ext>
            </a:extLst>
          </p:cNvPr>
          <p:cNvSpPr>
            <a:spLocks/>
          </p:cNvSpPr>
          <p:nvPr/>
        </p:nvSpPr>
        <p:spPr bwMode="auto">
          <a:xfrm>
            <a:off x="4943872" y="5926988"/>
            <a:ext cx="2304256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ts val="600"/>
              </a:spcBef>
            </a:pPr>
            <a:r>
              <a:rPr lang="en-US" sz="20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www.rubius.com</a:t>
            </a:r>
            <a:endParaRPr lang="ru-RU" sz="20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CC9F13-DF1A-41A9-BCD5-6B7DF045DFC7}"/>
              </a:ext>
            </a:extLst>
          </p:cNvPr>
          <p:cNvSpPr txBox="1">
            <a:spLocks/>
          </p:cNvSpPr>
          <p:nvPr/>
        </p:nvSpPr>
        <p:spPr>
          <a:xfrm>
            <a:off x="6251935" y="923046"/>
            <a:ext cx="4176464" cy="647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HelveticaNeueCyr" panose="02000503040000020004" pitchFamily="50" charset="-52"/>
              </a:rPr>
              <a:t>/ DP Labs</a:t>
            </a:r>
            <a:endParaRPr lang="ru-RU" sz="4800" b="1" dirty="0"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46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247925" y="332656"/>
            <a:ext cx="569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Использование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Middleware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FE1AC-1419-40C8-AF83-554C16045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6" y="1101298"/>
            <a:ext cx="9916909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9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512882" y="332656"/>
            <a:ext cx="3166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Встроенный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DI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803F9D-C513-43B7-BFFA-E6210B4F5C8E}"/>
              </a:ext>
            </a:extLst>
          </p:cNvPr>
          <p:cNvSpPr txBox="1">
            <a:spLocks/>
          </p:cNvSpPr>
          <p:nvPr/>
        </p:nvSpPr>
        <p:spPr>
          <a:xfrm>
            <a:off x="505752" y="1182993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Простота регистрации зависимостей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Несколько вариантов регистрации зависимостей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76F622-0F02-4B79-B24C-DCA4D2431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9" y="4028600"/>
            <a:ext cx="7200220" cy="973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DC5F7-6571-484A-88D7-1C82D6C4D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1" y="1696177"/>
            <a:ext cx="10220914" cy="14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755466" y="332656"/>
            <a:ext cx="4681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Упрощённый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bundling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356DF8-6A76-4B31-984F-036878B4FCDA}"/>
              </a:ext>
            </a:extLst>
          </p:cNvPr>
          <p:cNvSpPr txBox="1">
            <a:spLocks/>
          </p:cNvSpPr>
          <p:nvPr/>
        </p:nvSpPr>
        <p:spPr>
          <a:xfrm>
            <a:off x="507867" y="1206439"/>
            <a:ext cx="6148143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</a:t>
            </a:r>
            <a:br>
              <a:rPr lang="ru-RU" sz="30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bundleconfig.json</a:t>
            </a:r>
            <a:endParaRPr lang="ru-RU" sz="3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809FF3-50FB-4EB5-8C60-5F9E251B8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59" y="2435821"/>
            <a:ext cx="5553075" cy="27908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00F811-2BAF-446E-919A-AC9D6CCB11B3}"/>
              </a:ext>
            </a:extLst>
          </p:cNvPr>
          <p:cNvSpPr txBox="1">
            <a:spLocks/>
          </p:cNvSpPr>
          <p:nvPr/>
        </p:nvSpPr>
        <p:spPr>
          <a:xfrm>
            <a:off x="6640346" y="1206439"/>
            <a:ext cx="5313417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</a:t>
            </a:r>
            <a:br>
              <a:rPr lang="ru-RU" sz="30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сторонних </a:t>
            </a:r>
            <a:r>
              <a:rPr lang="en-US" sz="3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bundler’</a:t>
            </a:r>
            <a:r>
              <a:rPr lang="ru-RU" sz="3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ов</a:t>
            </a:r>
            <a:r>
              <a:rPr lang="ru-RU" sz="3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5D4312-8DFE-491E-88B8-D46B08D66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9" y="2708275"/>
            <a:ext cx="1171220" cy="13040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1D8335-A8F1-47E2-BCB7-ABFDB20F97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96" y="2708274"/>
            <a:ext cx="1388788" cy="13040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06EF26-0A7E-41B2-A575-E9C3E0610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07" y="2708275"/>
            <a:ext cx="1351620" cy="13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749645" y="332656"/>
            <a:ext cx="269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Tag-</a:t>
            </a:r>
            <a:r>
              <a:rPr lang="ru-RU" sz="3600" dirty="0" err="1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хэлперы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064E77-931F-4B8C-A0B7-1907A250E65E}"/>
              </a:ext>
            </a:extLst>
          </p:cNvPr>
          <p:cNvSpPr txBox="1">
            <a:spLocks/>
          </p:cNvSpPr>
          <p:nvPr/>
        </p:nvSpPr>
        <p:spPr>
          <a:xfrm>
            <a:off x="484348" y="3715137"/>
            <a:ext cx="5472608" cy="4875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Стало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397987-B355-4C7C-8C10-86B123F8C29E}"/>
              </a:ext>
            </a:extLst>
          </p:cNvPr>
          <p:cNvSpPr txBox="1">
            <a:spLocks/>
          </p:cNvSpPr>
          <p:nvPr/>
        </p:nvSpPr>
        <p:spPr>
          <a:xfrm>
            <a:off x="513022" y="1194716"/>
            <a:ext cx="10954940" cy="2109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Было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2DD58-D4AF-4185-89A6-66FF0E04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1" y="1840112"/>
            <a:ext cx="10734054" cy="1349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03D661-86D0-42C8-A803-B61F9FFAE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9" y="4344997"/>
            <a:ext cx="10168043" cy="14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2959160" y="332656"/>
            <a:ext cx="6273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Config 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файлы в формате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JSON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663044-CEC9-4395-B6D4-8383576B4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"/>
          <a:stretch/>
        </p:blipFill>
        <p:spPr>
          <a:xfrm>
            <a:off x="7251466" y="1146338"/>
            <a:ext cx="4175969" cy="52115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BCBED1-44E2-4846-8F39-5AF395BBC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6" y="1382590"/>
            <a:ext cx="615083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8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356991" y="332656"/>
            <a:ext cx="547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Готовые шаблоны для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SPA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B7FF13-D747-476F-BE65-8DF0FD2DF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371600"/>
            <a:ext cx="7676371" cy="5010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CCD3B-AF7E-4068-91C8-13078030C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34" y="3662656"/>
            <a:ext cx="1932657" cy="573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1D2FC-3536-417E-A4E1-D9F991A9A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0" r="21958"/>
          <a:stretch/>
        </p:blipFill>
        <p:spPr>
          <a:xfrm>
            <a:off x="9034698" y="4847099"/>
            <a:ext cx="2088232" cy="902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BC624-8B21-4705-92C7-4132D9F537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11588"/>
          <a:stretch/>
        </p:blipFill>
        <p:spPr>
          <a:xfrm>
            <a:off x="9499031" y="1901378"/>
            <a:ext cx="1019670" cy="13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5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155942" y="332656"/>
            <a:ext cx="5880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Преимущества и недостатки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FE1FA-8F9F-4CBC-9DE2-B5F903C83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736661"/>
            <a:ext cx="8478479" cy="37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7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826081" y="332656"/>
            <a:ext cx="2539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Opensource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6BB4A9-4CEF-4BBA-BDA1-148140DE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620" y="1387603"/>
            <a:ext cx="7991149" cy="4394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75477F-B895-49EE-8ECE-3FB2D4395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21137"/>
          <a:stretch/>
        </p:blipFill>
        <p:spPr>
          <a:xfrm>
            <a:off x="344700" y="2200678"/>
            <a:ext cx="2786531" cy="24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9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545248" y="332656"/>
            <a:ext cx="5101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Кроссплатформенность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9158B3-F4EF-4536-AF40-88D413B92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13" y="2016203"/>
            <a:ext cx="2996973" cy="29969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06022-77D3-4CF4-A209-017865C08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74" y="2016203"/>
            <a:ext cx="2880320" cy="3136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479226-17F5-4D75-86D5-42BC22F337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b="16411"/>
          <a:stretch/>
        </p:blipFill>
        <p:spPr>
          <a:xfrm>
            <a:off x="695400" y="2016203"/>
            <a:ext cx="3312368" cy="31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684133" y="332656"/>
            <a:ext cx="4823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Использование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Docker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53B675-89B9-4DB1-A706-687A89608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61" y="3632915"/>
            <a:ext cx="3232677" cy="20254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0F2CD2-B889-4C9C-B48F-9F2F184EE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44824"/>
            <a:ext cx="3252769" cy="31685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629592-F0D5-4A34-A444-8DA2146D2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61" y="1302288"/>
            <a:ext cx="3163158" cy="1700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1AB1C-2319-45EC-A1E8-061A3B1FD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82" y="1030190"/>
            <a:ext cx="4079110" cy="2141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AEF8D-252B-4F40-B40A-F224726620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r="24283"/>
          <a:stretch/>
        </p:blipFill>
        <p:spPr>
          <a:xfrm>
            <a:off x="8400256" y="3266649"/>
            <a:ext cx="2378511" cy="24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8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981231" y="2366394"/>
            <a:ext cx="2448446" cy="12797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ru-RU" sz="36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Антон </a:t>
            </a:r>
            <a:br>
              <a:rPr lang="ru-RU" sz="36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</a:br>
            <a:r>
              <a:rPr lang="ru-RU" sz="36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Финько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12AE7-D1B1-4A81-B9D0-C51A29C8D047}"/>
              </a:ext>
            </a:extLst>
          </p:cNvPr>
          <p:cNvSpPr txBox="1"/>
          <p:nvPr/>
        </p:nvSpPr>
        <p:spPr>
          <a:xfrm>
            <a:off x="1517877" y="3651851"/>
            <a:ext cx="374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egoe UI Light" pitchFamily="34" charset="0"/>
                <a:cs typeface="Segoe UI Light" pitchFamily="34" charset="0"/>
              </a:rPr>
              <a:t>Ведущий </a:t>
            </a:r>
            <a:br>
              <a:rPr lang="ru-RU" sz="2800" dirty="0">
                <a:latin typeface="Segoe UI Light" pitchFamily="34" charset="0"/>
                <a:cs typeface="Segoe UI Light" pitchFamily="34" charset="0"/>
              </a:rPr>
            </a:br>
            <a:r>
              <a:rPr lang="ru-RU" sz="2800" dirty="0">
                <a:latin typeface="Segoe UI Light" pitchFamily="34" charset="0"/>
                <a:cs typeface="Segoe UI Light" pitchFamily="34" charset="0"/>
              </a:rPr>
              <a:t>разработчик </a:t>
            </a:r>
            <a:r>
              <a:rPr lang="en-US" sz="2800" dirty="0">
                <a:latin typeface="Segoe UI Light" pitchFamily="34" charset="0"/>
                <a:cs typeface="Segoe UI Light" pitchFamily="34" charset="0"/>
              </a:rPr>
              <a:t>DP Labs</a:t>
            </a:r>
            <a:endParaRPr lang="ru-RU" sz="28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792B9-D3B5-47E5-AA6C-5944374DD309}"/>
              </a:ext>
            </a:extLst>
          </p:cNvPr>
          <p:cNvSpPr/>
          <p:nvPr/>
        </p:nvSpPr>
        <p:spPr>
          <a:xfrm>
            <a:off x="7797706" y="2463701"/>
            <a:ext cx="287714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ru-RU" sz="36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Артур </a:t>
            </a:r>
            <a:br>
              <a:rPr lang="ru-RU" sz="3600" b="1" dirty="0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</a:br>
            <a:r>
              <a:rPr lang="ru-RU" sz="3600" b="1" dirty="0" err="1">
                <a:solidFill>
                  <a:srgbClr val="8A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Дробинский</a:t>
            </a:r>
            <a:endParaRPr lang="ru-RU" sz="3600" b="1" dirty="0">
              <a:solidFill>
                <a:srgbClr val="8A0000"/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C516A-B352-4379-A567-D233DB9BD325}"/>
              </a:ext>
            </a:extLst>
          </p:cNvPr>
          <p:cNvSpPr/>
          <p:nvPr/>
        </p:nvSpPr>
        <p:spPr>
          <a:xfrm>
            <a:off x="6200538" y="4727356"/>
            <a:ext cx="3075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artur.drobinskiy@arturdr.ru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A8E77-8164-43A3-8823-B64A4E5BE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2986" r="328" b="26854"/>
          <a:stretch/>
        </p:blipFill>
        <p:spPr>
          <a:xfrm>
            <a:off x="6283670" y="2060575"/>
            <a:ext cx="1296144" cy="1364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B27B6D-EC37-42F5-8D1D-EB071E2F59C7}"/>
              </a:ext>
            </a:extLst>
          </p:cNvPr>
          <p:cNvSpPr/>
          <p:nvPr/>
        </p:nvSpPr>
        <p:spPr>
          <a:xfrm>
            <a:off x="1517146" y="4715920"/>
            <a:ext cx="3075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anton.finko@rubius.com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61490-B6B2-4754-8D1A-E1B243BEB4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4316" r="3402" b="22413"/>
          <a:stretch/>
        </p:blipFill>
        <p:spPr>
          <a:xfrm>
            <a:off x="1601671" y="2060575"/>
            <a:ext cx="1296144" cy="13644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D21DF9-8CB9-41D9-808A-3F013CFAC719}"/>
              </a:ext>
            </a:extLst>
          </p:cNvPr>
          <p:cNvSpPr/>
          <p:nvPr/>
        </p:nvSpPr>
        <p:spPr>
          <a:xfrm>
            <a:off x="6162118" y="3662337"/>
            <a:ext cx="34848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Segoe UI Light" pitchFamily="34" charset="0"/>
                <a:cs typeface="Segoe UI Light" pitchFamily="34" charset="0"/>
              </a:rPr>
              <a:t>Ведущий архитектор </a:t>
            </a:r>
            <a:br>
              <a:rPr lang="ru-RU" sz="2800" dirty="0">
                <a:latin typeface="Segoe UI Light" pitchFamily="34" charset="0"/>
                <a:cs typeface="Segoe UI Light" pitchFamily="34" charset="0"/>
              </a:rPr>
            </a:br>
            <a:r>
              <a:rPr lang="ru-RU" sz="2800" dirty="0">
                <a:latin typeface="Segoe UI Light" pitchFamily="34" charset="0"/>
                <a:cs typeface="Segoe UI Light" pitchFamily="34" charset="0"/>
              </a:rPr>
              <a:t>команды </a:t>
            </a:r>
            <a:r>
              <a:rPr lang="ru-RU" sz="2800" dirty="0" err="1">
                <a:latin typeface="Segoe UI Light" pitchFamily="34" charset="0"/>
                <a:cs typeface="Segoe UI Light" pitchFamily="34" charset="0"/>
              </a:rPr>
              <a:t>DP</a:t>
            </a:r>
            <a:r>
              <a:rPr lang="ru-RU" sz="2800" dirty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2800" dirty="0" err="1">
                <a:latin typeface="Segoe UI Light" pitchFamily="34" charset="0"/>
                <a:cs typeface="Segoe UI Light" pitchFamily="34" charset="0"/>
              </a:rPr>
              <a:t>Labs</a:t>
            </a:r>
            <a:endParaRPr lang="ru-RU" sz="2800" dirty="0"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8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1543775" y="332656"/>
            <a:ext cx="9104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Далеко не весь функционал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.NET 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перенесён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40948D-9405-4E56-9924-DD92504B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07" y="1844824"/>
            <a:ext cx="3452693" cy="34526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755DDA-A403-418F-B9F5-E9A48D324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07" y="1844823"/>
            <a:ext cx="3452693" cy="3452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1FCCF-6AE9-4396-B9BE-D349759F7AF7}"/>
              </a:ext>
            </a:extLst>
          </p:cNvPr>
          <p:cNvSpPr txBox="1"/>
          <p:nvPr/>
        </p:nvSpPr>
        <p:spPr>
          <a:xfrm>
            <a:off x="5073598" y="1737946"/>
            <a:ext cx="18533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4E4F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</a:t>
            </a:r>
            <a:endParaRPr lang="ru-RU" sz="20000" b="1" dirty="0">
              <a:solidFill>
                <a:srgbClr val="4E4F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9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77EAE3-3911-4E6E-B99B-C6483112C0E1}"/>
              </a:ext>
            </a:extLst>
          </p:cNvPr>
          <p:cNvSpPr txBox="1"/>
          <p:nvPr/>
        </p:nvSpPr>
        <p:spPr>
          <a:xfrm>
            <a:off x="5073598" y="1737946"/>
            <a:ext cx="18533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>
                <a:solidFill>
                  <a:srgbClr val="4E4F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825570" y="404664"/>
            <a:ext cx="4540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.NET Core 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изменяется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48E62-4A14-4EB9-A234-468CACE22E0A}"/>
              </a:ext>
            </a:extLst>
          </p:cNvPr>
          <p:cNvSpPr txBox="1"/>
          <p:nvPr/>
        </p:nvSpPr>
        <p:spPr>
          <a:xfrm>
            <a:off x="5457513" y="1628774"/>
            <a:ext cx="112562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050A02-3503-4262-BE19-CA8DE8F1C17B}"/>
              </a:ext>
            </a:extLst>
          </p:cNvPr>
          <p:cNvSpPr/>
          <p:nvPr/>
        </p:nvSpPr>
        <p:spPr>
          <a:xfrm>
            <a:off x="1342370" y="1625109"/>
            <a:ext cx="3452693" cy="345269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328A1-1536-4456-8D36-6D4C3D708D42}"/>
              </a:ext>
            </a:extLst>
          </p:cNvPr>
          <p:cNvSpPr txBox="1"/>
          <p:nvPr/>
        </p:nvSpPr>
        <p:spPr>
          <a:xfrm>
            <a:off x="1639097" y="2250280"/>
            <a:ext cx="291618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.NET </a:t>
            </a:r>
            <a:br>
              <a:rPr lang="ru-RU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Core N</a:t>
            </a:r>
            <a:endParaRPr lang="ru-RU" sz="4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D3AF73-95F6-4859-BAEF-28B19884A6DC}"/>
              </a:ext>
            </a:extLst>
          </p:cNvPr>
          <p:cNvSpPr/>
          <p:nvPr/>
        </p:nvSpPr>
        <p:spPr>
          <a:xfrm>
            <a:off x="7396937" y="1628775"/>
            <a:ext cx="3452693" cy="345269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42E1A-0792-4CC9-B866-FBC7F2AEF8D8}"/>
              </a:ext>
            </a:extLst>
          </p:cNvPr>
          <p:cNvSpPr txBox="1"/>
          <p:nvPr/>
        </p:nvSpPr>
        <p:spPr>
          <a:xfrm>
            <a:off x="7693664" y="2253946"/>
            <a:ext cx="291618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.NET </a:t>
            </a:r>
            <a:br>
              <a:rPr lang="ru-RU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Core N</a:t>
            </a:r>
            <a:r>
              <a:rPr lang="ru-RU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+ 1</a:t>
            </a:r>
          </a:p>
        </p:txBody>
      </p:sp>
    </p:spTree>
    <p:extLst>
      <p:ext uri="{BB962C8B-B14F-4D97-AF65-F5344CB8AC3E}">
        <p14:creationId xmlns:p14="http://schemas.microsoft.com/office/powerpoint/2010/main" val="380083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613207" y="332656"/>
            <a:ext cx="2965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Альтернативы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6BF02-17DE-45DC-B1BF-FE634C491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54" y="1642260"/>
            <a:ext cx="4464496" cy="2730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092F8-81D0-4EDB-8B92-8DA52D910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362168"/>
            <a:ext cx="3795583" cy="32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88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2504746" y="332656"/>
            <a:ext cx="7182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Опыт использования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ASP.NET Core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5CC3B9-48A9-44B8-931D-BE06C623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55" b="-28755"/>
          <a:stretch/>
        </p:blipFill>
        <p:spPr>
          <a:xfrm>
            <a:off x="1620898" y="1628775"/>
            <a:ext cx="3452700" cy="3384550"/>
          </a:xfrm>
          <a:prstGeom prst="ellipse">
            <a:avLst/>
          </a:prstGeom>
          <a:solidFill>
            <a:srgbClr val="0C2C65"/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07ADA0E-8C68-4BAD-A094-32416C49C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643116"/>
            <a:ext cx="3744416" cy="1217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76DE5-A72F-46F3-B366-B9C5A67947A1}"/>
              </a:ext>
            </a:extLst>
          </p:cNvPr>
          <p:cNvSpPr txBox="1"/>
          <p:nvPr/>
        </p:nvSpPr>
        <p:spPr>
          <a:xfrm>
            <a:off x="5132213" y="1526930"/>
            <a:ext cx="18533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>
                <a:solidFill>
                  <a:srgbClr val="4E4F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37504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05A40-148F-4444-AF97-1CDB083E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314617"/>
            <a:ext cx="827981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3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970072" y="332656"/>
            <a:ext cx="225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Esprit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Web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55AEB-D78A-450F-8ADA-8FED41E68F7C}"/>
              </a:ext>
            </a:extLst>
          </p:cNvPr>
          <p:cNvSpPr txBox="1"/>
          <p:nvPr/>
        </p:nvSpPr>
        <p:spPr>
          <a:xfrm>
            <a:off x="4097215" y="1583256"/>
            <a:ext cx="39975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4E4F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2002 год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44F2A-EDBB-475C-A90A-9F2CC1A2D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66" y="2924944"/>
            <a:ext cx="3810868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2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970072" y="332656"/>
            <a:ext cx="225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Esprit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Web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55AEB-D78A-450F-8ADA-8FED41E68F7C}"/>
              </a:ext>
            </a:extLst>
          </p:cNvPr>
          <p:cNvSpPr txBox="1"/>
          <p:nvPr/>
        </p:nvSpPr>
        <p:spPr>
          <a:xfrm>
            <a:off x="4132076" y="1191198"/>
            <a:ext cx="3834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4E4F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2016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9CC4C9-AD7E-4319-9477-D4C02B0D1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55" b="-28755"/>
          <a:stretch/>
        </p:blipFill>
        <p:spPr>
          <a:xfrm>
            <a:off x="4213938" y="2708275"/>
            <a:ext cx="3764124" cy="3689827"/>
          </a:xfrm>
          <a:prstGeom prst="ellipse">
            <a:avLst/>
          </a:prstGeom>
          <a:solidFill>
            <a:srgbClr val="0C2C65"/>
          </a:solidFill>
        </p:spPr>
      </p:pic>
    </p:spTree>
    <p:extLst>
      <p:ext uri="{BB962C8B-B14F-4D97-AF65-F5344CB8AC3E}">
        <p14:creationId xmlns:p14="http://schemas.microsoft.com/office/powerpoint/2010/main" val="3449814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970050" y="221614"/>
            <a:ext cx="225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Esprit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Web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428E83-7A40-44F9-AA5B-751B7F89581F}"/>
              </a:ext>
            </a:extLst>
          </p:cNvPr>
          <p:cNvSpPr/>
          <p:nvPr/>
        </p:nvSpPr>
        <p:spPr>
          <a:xfrm>
            <a:off x="2354967" y="5246558"/>
            <a:ext cx="7225585" cy="1158316"/>
          </a:xfrm>
          <a:custGeom>
            <a:avLst/>
            <a:gdLst>
              <a:gd name="connsiteX0" fmla="*/ 0 w 7225585"/>
              <a:gd name="connsiteY0" fmla="*/ 115832 h 1158316"/>
              <a:gd name="connsiteX1" fmla="*/ 115832 w 7225585"/>
              <a:gd name="connsiteY1" fmla="*/ 0 h 1158316"/>
              <a:gd name="connsiteX2" fmla="*/ 7109753 w 7225585"/>
              <a:gd name="connsiteY2" fmla="*/ 0 h 1158316"/>
              <a:gd name="connsiteX3" fmla="*/ 7225585 w 7225585"/>
              <a:gd name="connsiteY3" fmla="*/ 115832 h 1158316"/>
              <a:gd name="connsiteX4" fmla="*/ 7225585 w 7225585"/>
              <a:gd name="connsiteY4" fmla="*/ 1042484 h 1158316"/>
              <a:gd name="connsiteX5" fmla="*/ 7109753 w 7225585"/>
              <a:gd name="connsiteY5" fmla="*/ 1158316 h 1158316"/>
              <a:gd name="connsiteX6" fmla="*/ 115832 w 7225585"/>
              <a:gd name="connsiteY6" fmla="*/ 1158316 h 1158316"/>
              <a:gd name="connsiteX7" fmla="*/ 0 w 7225585"/>
              <a:gd name="connsiteY7" fmla="*/ 1042484 h 1158316"/>
              <a:gd name="connsiteX8" fmla="*/ 0 w 7225585"/>
              <a:gd name="connsiteY8" fmla="*/ 115832 h 11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5585" h="1158316">
                <a:moveTo>
                  <a:pt x="0" y="115832"/>
                </a:moveTo>
                <a:cubicBezTo>
                  <a:pt x="0" y="51860"/>
                  <a:pt x="51860" y="0"/>
                  <a:pt x="115832" y="0"/>
                </a:cubicBezTo>
                <a:lnTo>
                  <a:pt x="7109753" y="0"/>
                </a:lnTo>
                <a:cubicBezTo>
                  <a:pt x="7173725" y="0"/>
                  <a:pt x="7225585" y="51860"/>
                  <a:pt x="7225585" y="115832"/>
                </a:cubicBezTo>
                <a:lnTo>
                  <a:pt x="7225585" y="1042484"/>
                </a:lnTo>
                <a:cubicBezTo>
                  <a:pt x="7225585" y="1106456"/>
                  <a:pt x="7173725" y="1158316"/>
                  <a:pt x="7109753" y="1158316"/>
                </a:cubicBezTo>
                <a:lnTo>
                  <a:pt x="115832" y="1158316"/>
                </a:lnTo>
                <a:cubicBezTo>
                  <a:pt x="51860" y="1158316"/>
                  <a:pt x="0" y="1106456"/>
                  <a:pt x="0" y="1042484"/>
                </a:cubicBezTo>
                <a:lnTo>
                  <a:pt x="0" y="1158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576" tIns="281576" rIns="281576" bIns="28157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b="1" kern="1200" dirty="0">
                <a:solidFill>
                  <a:prstClr val="white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IIS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5B4FE6-3461-48F3-AFFD-1697BB64A056}"/>
              </a:ext>
            </a:extLst>
          </p:cNvPr>
          <p:cNvSpPr/>
          <p:nvPr/>
        </p:nvSpPr>
        <p:spPr>
          <a:xfrm>
            <a:off x="2362019" y="4549439"/>
            <a:ext cx="7211480" cy="584791"/>
          </a:xfrm>
          <a:custGeom>
            <a:avLst/>
            <a:gdLst>
              <a:gd name="connsiteX0" fmla="*/ 0 w 7211480"/>
              <a:gd name="connsiteY0" fmla="*/ 36302 h 363016"/>
              <a:gd name="connsiteX1" fmla="*/ 36302 w 7211480"/>
              <a:gd name="connsiteY1" fmla="*/ 0 h 363016"/>
              <a:gd name="connsiteX2" fmla="*/ 7175178 w 7211480"/>
              <a:gd name="connsiteY2" fmla="*/ 0 h 363016"/>
              <a:gd name="connsiteX3" fmla="*/ 7211480 w 7211480"/>
              <a:gd name="connsiteY3" fmla="*/ 36302 h 363016"/>
              <a:gd name="connsiteX4" fmla="*/ 7211480 w 7211480"/>
              <a:gd name="connsiteY4" fmla="*/ 326714 h 363016"/>
              <a:gd name="connsiteX5" fmla="*/ 7175178 w 7211480"/>
              <a:gd name="connsiteY5" fmla="*/ 363016 h 363016"/>
              <a:gd name="connsiteX6" fmla="*/ 36302 w 7211480"/>
              <a:gd name="connsiteY6" fmla="*/ 363016 h 363016"/>
              <a:gd name="connsiteX7" fmla="*/ 0 w 7211480"/>
              <a:gd name="connsiteY7" fmla="*/ 326714 h 363016"/>
              <a:gd name="connsiteX8" fmla="*/ 0 w 7211480"/>
              <a:gd name="connsiteY8" fmla="*/ 36302 h 36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480" h="363016">
                <a:moveTo>
                  <a:pt x="0" y="36302"/>
                </a:moveTo>
                <a:cubicBezTo>
                  <a:pt x="0" y="16253"/>
                  <a:pt x="16253" y="0"/>
                  <a:pt x="36302" y="0"/>
                </a:cubicBezTo>
                <a:lnTo>
                  <a:pt x="7175178" y="0"/>
                </a:lnTo>
                <a:cubicBezTo>
                  <a:pt x="7195227" y="0"/>
                  <a:pt x="7211480" y="16253"/>
                  <a:pt x="7211480" y="36302"/>
                </a:cubicBezTo>
                <a:lnTo>
                  <a:pt x="7211480" y="326714"/>
                </a:lnTo>
                <a:cubicBezTo>
                  <a:pt x="7211480" y="346763"/>
                  <a:pt x="7195227" y="363016"/>
                  <a:pt x="7175178" y="363016"/>
                </a:cubicBezTo>
                <a:lnTo>
                  <a:pt x="36302" y="363016"/>
                </a:lnTo>
                <a:cubicBezTo>
                  <a:pt x="16253" y="363016"/>
                  <a:pt x="0" y="346763"/>
                  <a:pt x="0" y="326714"/>
                </a:cubicBezTo>
                <a:lnTo>
                  <a:pt x="0" y="363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312" tIns="117312" rIns="117312" bIns="11731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prstClr val="white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IIS Web Site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9982B4-A989-42F9-B19C-3D565B978BD0}"/>
              </a:ext>
            </a:extLst>
          </p:cNvPr>
          <p:cNvSpPr/>
          <p:nvPr/>
        </p:nvSpPr>
        <p:spPr>
          <a:xfrm>
            <a:off x="2376084" y="3278796"/>
            <a:ext cx="3517801" cy="1158316"/>
          </a:xfrm>
          <a:custGeom>
            <a:avLst/>
            <a:gdLst>
              <a:gd name="connsiteX0" fmla="*/ 0 w 3517801"/>
              <a:gd name="connsiteY0" fmla="*/ 115832 h 1158316"/>
              <a:gd name="connsiteX1" fmla="*/ 115832 w 3517801"/>
              <a:gd name="connsiteY1" fmla="*/ 0 h 1158316"/>
              <a:gd name="connsiteX2" fmla="*/ 3401969 w 3517801"/>
              <a:gd name="connsiteY2" fmla="*/ 0 h 1158316"/>
              <a:gd name="connsiteX3" fmla="*/ 3517801 w 3517801"/>
              <a:gd name="connsiteY3" fmla="*/ 115832 h 1158316"/>
              <a:gd name="connsiteX4" fmla="*/ 3517801 w 3517801"/>
              <a:gd name="connsiteY4" fmla="*/ 1042484 h 1158316"/>
              <a:gd name="connsiteX5" fmla="*/ 3401969 w 3517801"/>
              <a:gd name="connsiteY5" fmla="*/ 1158316 h 1158316"/>
              <a:gd name="connsiteX6" fmla="*/ 115832 w 3517801"/>
              <a:gd name="connsiteY6" fmla="*/ 1158316 h 1158316"/>
              <a:gd name="connsiteX7" fmla="*/ 0 w 3517801"/>
              <a:gd name="connsiteY7" fmla="*/ 1042484 h 1158316"/>
              <a:gd name="connsiteX8" fmla="*/ 0 w 3517801"/>
              <a:gd name="connsiteY8" fmla="*/ 115832 h 11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7801" h="1158316">
                <a:moveTo>
                  <a:pt x="0" y="115832"/>
                </a:moveTo>
                <a:cubicBezTo>
                  <a:pt x="0" y="51860"/>
                  <a:pt x="51860" y="0"/>
                  <a:pt x="115832" y="0"/>
                </a:cubicBezTo>
                <a:lnTo>
                  <a:pt x="3401969" y="0"/>
                </a:lnTo>
                <a:cubicBezTo>
                  <a:pt x="3465941" y="0"/>
                  <a:pt x="3517801" y="51860"/>
                  <a:pt x="3517801" y="115832"/>
                </a:cubicBezTo>
                <a:lnTo>
                  <a:pt x="3517801" y="1042484"/>
                </a:lnTo>
                <a:cubicBezTo>
                  <a:pt x="3517801" y="1106456"/>
                  <a:pt x="3465941" y="1158316"/>
                  <a:pt x="3401969" y="1158316"/>
                </a:cubicBezTo>
                <a:lnTo>
                  <a:pt x="115832" y="1158316"/>
                </a:lnTo>
                <a:cubicBezTo>
                  <a:pt x="51860" y="1158316"/>
                  <a:pt x="0" y="1106456"/>
                  <a:pt x="0" y="1042484"/>
                </a:cubicBezTo>
                <a:lnTo>
                  <a:pt x="0" y="1158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076" tIns="91076" rIns="91076" bIns="9107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.</a:t>
            </a:r>
            <a:r>
              <a:rPr lang="en-US" sz="2800" kern="1200" dirty="0">
                <a:solidFill>
                  <a:schemeClr val="lt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NET Framework 4.6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561674-ACA0-4985-9123-A910D05BEB3E}"/>
              </a:ext>
            </a:extLst>
          </p:cNvPr>
          <p:cNvSpPr/>
          <p:nvPr/>
        </p:nvSpPr>
        <p:spPr>
          <a:xfrm>
            <a:off x="2376084" y="2008152"/>
            <a:ext cx="3517801" cy="1158316"/>
          </a:xfrm>
          <a:custGeom>
            <a:avLst/>
            <a:gdLst>
              <a:gd name="connsiteX0" fmla="*/ 0 w 3517801"/>
              <a:gd name="connsiteY0" fmla="*/ 115832 h 1158316"/>
              <a:gd name="connsiteX1" fmla="*/ 115832 w 3517801"/>
              <a:gd name="connsiteY1" fmla="*/ 0 h 1158316"/>
              <a:gd name="connsiteX2" fmla="*/ 3401969 w 3517801"/>
              <a:gd name="connsiteY2" fmla="*/ 0 h 1158316"/>
              <a:gd name="connsiteX3" fmla="*/ 3517801 w 3517801"/>
              <a:gd name="connsiteY3" fmla="*/ 115832 h 1158316"/>
              <a:gd name="connsiteX4" fmla="*/ 3517801 w 3517801"/>
              <a:gd name="connsiteY4" fmla="*/ 1042484 h 1158316"/>
              <a:gd name="connsiteX5" fmla="*/ 3401969 w 3517801"/>
              <a:gd name="connsiteY5" fmla="*/ 1158316 h 1158316"/>
              <a:gd name="connsiteX6" fmla="*/ 115832 w 3517801"/>
              <a:gd name="connsiteY6" fmla="*/ 1158316 h 1158316"/>
              <a:gd name="connsiteX7" fmla="*/ 0 w 3517801"/>
              <a:gd name="connsiteY7" fmla="*/ 1042484 h 1158316"/>
              <a:gd name="connsiteX8" fmla="*/ 0 w 3517801"/>
              <a:gd name="connsiteY8" fmla="*/ 115832 h 11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7801" h="1158316">
                <a:moveTo>
                  <a:pt x="0" y="115832"/>
                </a:moveTo>
                <a:cubicBezTo>
                  <a:pt x="0" y="51860"/>
                  <a:pt x="51860" y="0"/>
                  <a:pt x="115832" y="0"/>
                </a:cubicBezTo>
                <a:lnTo>
                  <a:pt x="3401969" y="0"/>
                </a:lnTo>
                <a:cubicBezTo>
                  <a:pt x="3465941" y="0"/>
                  <a:pt x="3517801" y="51860"/>
                  <a:pt x="3517801" y="115832"/>
                </a:cubicBezTo>
                <a:lnTo>
                  <a:pt x="3517801" y="1042484"/>
                </a:lnTo>
                <a:cubicBezTo>
                  <a:pt x="3517801" y="1106456"/>
                  <a:pt x="3465941" y="1158316"/>
                  <a:pt x="3401969" y="1158316"/>
                </a:cubicBezTo>
                <a:lnTo>
                  <a:pt x="115832" y="1158316"/>
                </a:lnTo>
                <a:cubicBezTo>
                  <a:pt x="51860" y="1158316"/>
                  <a:pt x="0" y="1106456"/>
                  <a:pt x="0" y="1042484"/>
                </a:cubicBezTo>
                <a:lnTo>
                  <a:pt x="0" y="1158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606" tIns="140606" rIns="140606" bIns="14060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prstClr val="white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ASP.NET Core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2750D0-7882-4DF0-9D68-07076598460A}"/>
              </a:ext>
            </a:extLst>
          </p:cNvPr>
          <p:cNvSpPr/>
          <p:nvPr/>
        </p:nvSpPr>
        <p:spPr>
          <a:xfrm>
            <a:off x="6041633" y="2038146"/>
            <a:ext cx="3517801" cy="2398965"/>
          </a:xfrm>
          <a:custGeom>
            <a:avLst/>
            <a:gdLst>
              <a:gd name="connsiteX0" fmla="*/ 0 w 3517801"/>
              <a:gd name="connsiteY0" fmla="*/ 239897 h 2398965"/>
              <a:gd name="connsiteX1" fmla="*/ 239897 w 3517801"/>
              <a:gd name="connsiteY1" fmla="*/ 0 h 2398965"/>
              <a:gd name="connsiteX2" fmla="*/ 3277905 w 3517801"/>
              <a:gd name="connsiteY2" fmla="*/ 0 h 2398965"/>
              <a:gd name="connsiteX3" fmla="*/ 3517802 w 3517801"/>
              <a:gd name="connsiteY3" fmla="*/ 239897 h 2398965"/>
              <a:gd name="connsiteX4" fmla="*/ 3517801 w 3517801"/>
              <a:gd name="connsiteY4" fmla="*/ 2159069 h 2398965"/>
              <a:gd name="connsiteX5" fmla="*/ 3277904 w 3517801"/>
              <a:gd name="connsiteY5" fmla="*/ 2398966 h 2398965"/>
              <a:gd name="connsiteX6" fmla="*/ 239897 w 3517801"/>
              <a:gd name="connsiteY6" fmla="*/ 2398965 h 2398965"/>
              <a:gd name="connsiteX7" fmla="*/ 0 w 3517801"/>
              <a:gd name="connsiteY7" fmla="*/ 2159068 h 2398965"/>
              <a:gd name="connsiteX8" fmla="*/ 0 w 3517801"/>
              <a:gd name="connsiteY8" fmla="*/ 239897 h 239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7801" h="2398965">
                <a:moveTo>
                  <a:pt x="0" y="239897"/>
                </a:moveTo>
                <a:cubicBezTo>
                  <a:pt x="0" y="107406"/>
                  <a:pt x="107406" y="0"/>
                  <a:pt x="239897" y="0"/>
                </a:cubicBezTo>
                <a:lnTo>
                  <a:pt x="3277905" y="0"/>
                </a:lnTo>
                <a:cubicBezTo>
                  <a:pt x="3410396" y="0"/>
                  <a:pt x="3517802" y="107406"/>
                  <a:pt x="3517802" y="239897"/>
                </a:cubicBezTo>
                <a:cubicBezTo>
                  <a:pt x="3517802" y="879621"/>
                  <a:pt x="3517801" y="1519345"/>
                  <a:pt x="3517801" y="2159069"/>
                </a:cubicBezTo>
                <a:cubicBezTo>
                  <a:pt x="3517801" y="2291560"/>
                  <a:pt x="3410395" y="2398966"/>
                  <a:pt x="3277904" y="2398966"/>
                </a:cubicBezTo>
                <a:lnTo>
                  <a:pt x="239897" y="2398965"/>
                </a:lnTo>
                <a:cubicBezTo>
                  <a:pt x="107406" y="2398965"/>
                  <a:pt x="0" y="2291559"/>
                  <a:pt x="0" y="2159068"/>
                </a:cubicBezTo>
                <a:lnTo>
                  <a:pt x="0" y="2398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913" tIns="317913" rIns="317913" bIns="317913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b="1" kern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453CC1-E545-41B6-A051-04E5D2534580}"/>
              </a:ext>
            </a:extLst>
          </p:cNvPr>
          <p:cNvSpPr/>
          <p:nvPr/>
        </p:nvSpPr>
        <p:spPr>
          <a:xfrm>
            <a:off x="2396010" y="1085858"/>
            <a:ext cx="7211480" cy="734375"/>
          </a:xfrm>
          <a:prstGeom prst="roundRect">
            <a:avLst>
              <a:gd name="adj" fmla="val 10000"/>
            </a:avLst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092D8-BBB0-4D2F-8A3F-6F7881B29A58}"/>
              </a:ext>
            </a:extLst>
          </p:cNvPr>
          <p:cNvSpPr/>
          <p:nvPr/>
        </p:nvSpPr>
        <p:spPr>
          <a:xfrm>
            <a:off x="5301551" y="1167295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Database</a:t>
            </a:r>
            <a:endParaRPr lang="ru-RU" sz="28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4970072" y="332656"/>
            <a:ext cx="225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Esprit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Web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8FB2D-DC7B-463F-91E1-EE69F0B1C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87" y="1120523"/>
            <a:ext cx="4680520" cy="455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742FC7-8872-4B72-8E9A-6F5B11E92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9" y="1584442"/>
            <a:ext cx="4215298" cy="40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7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1861399"/>
            <a:ext cx="6817122" cy="1455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7619" y="3418094"/>
            <a:ext cx="71367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Segoe UI Light" panose="020B0502040204020203" pitchFamily="34" charset="0"/>
                <a:cs typeface="Segoe UI Light" panose="020B0502040204020203" pitchFamily="34" charset="0"/>
              </a:rPr>
              <a:t>+ </a:t>
            </a:r>
            <a:br>
              <a:rPr lang="ru-RU" sz="6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заказная разработка</a:t>
            </a:r>
            <a:endParaRPr lang="en-US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0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17428" y="332656"/>
            <a:ext cx="4357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О чём будет доклад?	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DEC639-F9FD-403A-B6BC-71A2172443EE}"/>
              </a:ext>
            </a:extLst>
          </p:cNvPr>
          <p:cNvSpPr txBox="1">
            <a:spLocks/>
          </p:cNvSpPr>
          <p:nvPr/>
        </p:nvSpPr>
        <p:spPr>
          <a:xfrm>
            <a:off x="550550" y="1188016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4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Что такое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ASP.NET Core?</a:t>
            </a:r>
          </a:p>
          <a:p>
            <a:pPr>
              <a:lnSpc>
                <a:spcPts val="384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Чем он отличается от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ASP.NET MVC?</a:t>
            </a:r>
          </a:p>
          <a:p>
            <a:pPr>
              <a:lnSpc>
                <a:spcPts val="384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чём преимущества и недостатки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ASP.NET Core?</a:t>
            </a:r>
          </a:p>
          <a:p>
            <a:pPr>
              <a:lnSpc>
                <a:spcPts val="384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Какие альтернативы?</a:t>
            </a:r>
          </a:p>
          <a:p>
            <a:pPr>
              <a:lnSpc>
                <a:spcPts val="384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Наш опыт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26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60251" y="332656"/>
            <a:ext cx="1271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СУБД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23F-F689-4A64-AF39-06C646B554CD}"/>
              </a:ext>
            </a:extLst>
          </p:cNvPr>
          <p:cNvSpPr txBox="1">
            <a:spLocks/>
          </p:cNvSpPr>
          <p:nvPr/>
        </p:nvSpPr>
        <p:spPr>
          <a:xfrm>
            <a:off x="599536" y="12533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751936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502968" y="1527675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SQLServer 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en-US" sz="3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среде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разработки</a:t>
            </a: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PostgreSQL </a:t>
            </a:r>
            <a:r>
              <a:rPr lang="en-US" sz="3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на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продакшене</a:t>
            </a: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InMemory 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БД в </a:t>
            </a:r>
            <a:r>
              <a:rPr lang="en-US" sz="3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тестах</a:t>
            </a: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5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11448" y="332656"/>
            <a:ext cx="4969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Поддержка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Multi-Tenant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23F-F689-4A64-AF39-06C646B554CD}"/>
              </a:ext>
            </a:extLst>
          </p:cNvPr>
          <p:cNvSpPr txBox="1">
            <a:spLocks/>
          </p:cNvSpPr>
          <p:nvPr/>
        </p:nvSpPr>
        <p:spPr>
          <a:xfrm>
            <a:off x="599536" y="12533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440312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191344" y="1527675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Картинки по запросу databas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9" y="1684065"/>
            <a:ext cx="2383012" cy="23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serv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99" y="1684065"/>
            <a:ext cx="2176735" cy="21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brows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42" y="1740773"/>
            <a:ext cx="2120027" cy="21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56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11448" y="332656"/>
            <a:ext cx="4969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Поддержка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Multi-Tenant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23F-F689-4A64-AF39-06C646B554CD}"/>
              </a:ext>
            </a:extLst>
          </p:cNvPr>
          <p:cNvSpPr txBox="1">
            <a:spLocks/>
          </p:cNvSpPr>
          <p:nvPr/>
        </p:nvSpPr>
        <p:spPr>
          <a:xfrm>
            <a:off x="599536" y="12533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751936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502968" y="1527675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Картинки по запросу databas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33" y="1511375"/>
            <a:ext cx="1422735" cy="14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databas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32" y="3056054"/>
            <a:ext cx="1422735" cy="14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databas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32" y="4578222"/>
            <a:ext cx="1422735" cy="14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serv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57" y="1596115"/>
            <a:ext cx="1253253" cy="12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serv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31" y="3140968"/>
            <a:ext cx="1253253" cy="12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serv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30" y="4642060"/>
            <a:ext cx="1253253" cy="12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brows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76" y="1679307"/>
            <a:ext cx="1086868" cy="10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brows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76" y="3223987"/>
            <a:ext cx="1086868" cy="10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brows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68" y="4746155"/>
            <a:ext cx="1086868" cy="10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1501" y="2038075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client1.rubius.com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7967" y="3518678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client2.rubius.com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97966" y="5088648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client3.rubius.com</a:t>
            </a:r>
          </a:p>
        </p:txBody>
      </p:sp>
    </p:spTree>
    <p:extLst>
      <p:ext uri="{BB962C8B-B14F-4D97-AF65-F5344CB8AC3E}">
        <p14:creationId xmlns:p14="http://schemas.microsoft.com/office/powerpoint/2010/main" val="623300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98915" y="332656"/>
            <a:ext cx="6394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Поддержка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Multi-Tenant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(SAAS)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-96688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-168696" y="1527675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2" descr="Картинки по запросу databa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81" y="3479077"/>
            <a:ext cx="2123919" cy="212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serv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03" y="3397872"/>
            <a:ext cx="2119877" cy="21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brows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92" y="1390963"/>
            <a:ext cx="1086868" cy="10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brows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92" y="2935643"/>
            <a:ext cx="1086868" cy="10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brows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84" y="4457811"/>
            <a:ext cx="1086868" cy="10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65017" y="1749731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client1.rubius.com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1483" y="3230334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client2.rubius.com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1482" y="4800304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client3.rubius.com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819" y="5827085"/>
            <a:ext cx="6929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modelBuilder.Entity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TEntity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HasQueryFilter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 =&gt;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TenantId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x.TenantId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88" y="1390963"/>
            <a:ext cx="1948753" cy="1864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123" y="1226129"/>
            <a:ext cx="1948753" cy="11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83608" y="332656"/>
            <a:ext cx="3224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Разработка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API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23F-F689-4A64-AF39-06C646B554CD}"/>
              </a:ext>
            </a:extLst>
          </p:cNvPr>
          <p:cNvSpPr txBox="1">
            <a:spLocks/>
          </p:cNvSpPr>
          <p:nvPr/>
        </p:nvSpPr>
        <p:spPr>
          <a:xfrm>
            <a:off x="599536" y="12533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751936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502968" y="1527675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816" y="115512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[Route(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"/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api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/teachers/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getNames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HttpGet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Task&lt;List&lt;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AutocompleteItem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GetTeachersAutocomplete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data =(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context.Users.Active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().Teachers().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ToListAsync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()).Select(user =&gt;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AutocompleteItem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Id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user.Id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Name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user.FullName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}).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ToList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data;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579168" y="4354436"/>
            <a:ext cx="11186064" cy="21956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ag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механизмы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кеширования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Error-handling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в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middleware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70181" y="332656"/>
            <a:ext cx="3451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Инфраструктура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23F-F689-4A64-AF39-06C646B554CD}"/>
              </a:ext>
            </a:extLst>
          </p:cNvPr>
          <p:cNvSpPr txBox="1">
            <a:spLocks/>
          </p:cNvSpPr>
          <p:nvPr/>
        </p:nvSpPr>
        <p:spPr>
          <a:xfrm>
            <a:off x="599536" y="12533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751936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538138" y="1187706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Запросы через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HttpClient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к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псевдореальному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TestHost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Проверка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API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валидность через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Swagger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тестах</a:t>
            </a: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MiniProfiler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JWT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токены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и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интеграция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с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Claims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76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45251" y="332656"/>
            <a:ext cx="5101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Кросс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-</a:t>
            </a:r>
            <a:r>
              <a:rPr lang="en-US" sz="3600" dirty="0" err="1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платформенность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23F-F689-4A64-AF39-06C646B554CD}"/>
              </a:ext>
            </a:extLst>
          </p:cNvPr>
          <p:cNvSpPr txBox="1">
            <a:spLocks/>
          </p:cNvSpPr>
          <p:nvPr/>
        </p:nvSpPr>
        <p:spPr>
          <a:xfrm>
            <a:off x="599536" y="12533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751936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0CB3F-5EC4-4999-A49C-FDE659F0B80E}"/>
              </a:ext>
            </a:extLst>
          </p:cNvPr>
          <p:cNvSpPr txBox="1">
            <a:spLocks/>
          </p:cNvSpPr>
          <p:nvPr/>
        </p:nvSpPr>
        <p:spPr>
          <a:xfrm>
            <a:off x="579168" y="1241925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Netstandard 2.0 и шаринг контрактов </a:t>
            </a:r>
            <a:b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 мобильным приложением</a:t>
            </a: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Множество существующих библиотек (включая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PCL)</a:t>
            </a: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Встроенный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IoC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Запуск на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Docker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24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17779" y="332656"/>
            <a:ext cx="1756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Выводы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23F-F689-4A64-AF39-06C646B554CD}"/>
              </a:ext>
            </a:extLst>
          </p:cNvPr>
          <p:cNvSpPr txBox="1">
            <a:spLocks/>
          </p:cNvSpPr>
          <p:nvPr/>
        </p:nvSpPr>
        <p:spPr>
          <a:xfrm>
            <a:off x="599536" y="12533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815AF2-4806-4103-8597-4FEC20B77358}"/>
              </a:ext>
            </a:extLst>
          </p:cNvPr>
          <p:cNvSpPr txBox="1">
            <a:spLocks/>
          </p:cNvSpPr>
          <p:nvPr/>
        </p:nvSpPr>
        <p:spPr>
          <a:xfrm>
            <a:off x="751936" y="1405731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EA565D-9F6B-449E-A548-7119A441A127}"/>
              </a:ext>
            </a:extLst>
          </p:cNvPr>
          <p:cNvSpPr txBox="1">
            <a:spLocks/>
          </p:cNvSpPr>
          <p:nvPr/>
        </p:nvSpPr>
        <p:spPr>
          <a:xfrm>
            <a:off x="598218" y="1413375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ASP.NET Core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удобный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ASP.NET Core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подходит для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SPA</a:t>
            </a: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ASP.NET Core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изменяющийся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ASP.NET MVC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уходит на покой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44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74406" y="2685306"/>
            <a:ext cx="77764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6000" b="1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Спасибо за внимание!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A9E0B-30D5-4D10-83BC-724B10316EFF}"/>
              </a:ext>
            </a:extLst>
          </p:cNvPr>
          <p:cNvSpPr/>
          <p:nvPr/>
        </p:nvSpPr>
        <p:spPr>
          <a:xfrm>
            <a:off x="4756398" y="5958955"/>
            <a:ext cx="3075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artur.drobinskiy@arturdr.ru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2D80B-64CF-46CC-A4D0-1D978451BE99}"/>
              </a:ext>
            </a:extLst>
          </p:cNvPr>
          <p:cNvSpPr/>
          <p:nvPr/>
        </p:nvSpPr>
        <p:spPr>
          <a:xfrm>
            <a:off x="4816456" y="5490319"/>
            <a:ext cx="3075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anton.finko@rubius.com</a:t>
            </a:r>
          </a:p>
        </p:txBody>
      </p:sp>
    </p:spTree>
    <p:extLst>
      <p:ext uri="{BB962C8B-B14F-4D97-AF65-F5344CB8AC3E}">
        <p14:creationId xmlns:p14="http://schemas.microsoft.com/office/powerpoint/2010/main" val="95843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20102" y="332656"/>
            <a:ext cx="355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История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ASP.NET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E74E0B-AF5E-4FC7-B98F-773CEA8BD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352064"/>
              </p:ext>
            </p:extLst>
          </p:nvPr>
        </p:nvGraphicFramePr>
        <p:xfrm>
          <a:off x="1039664" y="1052736"/>
          <a:ext cx="101126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6ED490-D4D1-4826-99A0-433CD163D3DE}"/>
              </a:ext>
            </a:extLst>
          </p:cNvPr>
          <p:cNvCxnSpPr>
            <a:cxnSpLocks/>
          </p:cNvCxnSpPr>
          <p:nvPr/>
        </p:nvCxnSpPr>
        <p:spPr>
          <a:xfrm>
            <a:off x="1039664" y="2276872"/>
            <a:ext cx="10112672" cy="0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92A709-C205-4D96-9BE4-C46A2C8832DD}"/>
              </a:ext>
            </a:extLst>
          </p:cNvPr>
          <p:cNvCxnSpPr>
            <a:cxnSpLocks/>
          </p:cNvCxnSpPr>
          <p:nvPr/>
        </p:nvCxnSpPr>
        <p:spPr>
          <a:xfrm>
            <a:off x="1039664" y="4581128"/>
            <a:ext cx="10112672" cy="0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BC79EB-59B5-45E2-AC0C-94D53325D64B}"/>
              </a:ext>
            </a:extLst>
          </p:cNvPr>
          <p:cNvCxnSpPr>
            <a:cxnSpLocks/>
          </p:cNvCxnSpPr>
          <p:nvPr/>
        </p:nvCxnSpPr>
        <p:spPr>
          <a:xfrm>
            <a:off x="1919536" y="2276872"/>
            <a:ext cx="0" cy="792088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86F729-9EFE-4AE0-B8BE-FAFEC4DF7E34}"/>
              </a:ext>
            </a:extLst>
          </p:cNvPr>
          <p:cNvCxnSpPr>
            <a:cxnSpLocks/>
          </p:cNvCxnSpPr>
          <p:nvPr/>
        </p:nvCxnSpPr>
        <p:spPr>
          <a:xfrm flipH="1">
            <a:off x="5185012" y="2276872"/>
            <a:ext cx="1" cy="792088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6CF8BC-1F01-41FC-AA0D-23754AACBC1C}"/>
              </a:ext>
            </a:extLst>
          </p:cNvPr>
          <p:cNvCxnSpPr>
            <a:cxnSpLocks/>
          </p:cNvCxnSpPr>
          <p:nvPr/>
        </p:nvCxnSpPr>
        <p:spPr>
          <a:xfrm>
            <a:off x="8544272" y="2276872"/>
            <a:ext cx="0" cy="792088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50C1DC-29A4-4915-A104-4999C392332F}"/>
              </a:ext>
            </a:extLst>
          </p:cNvPr>
          <p:cNvCxnSpPr>
            <a:cxnSpLocks/>
          </p:cNvCxnSpPr>
          <p:nvPr/>
        </p:nvCxnSpPr>
        <p:spPr>
          <a:xfrm>
            <a:off x="10200456" y="3789040"/>
            <a:ext cx="0" cy="792088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60FADB-3CCB-4693-BBED-1B8540B36033}"/>
              </a:ext>
            </a:extLst>
          </p:cNvPr>
          <p:cNvCxnSpPr>
            <a:cxnSpLocks/>
          </p:cNvCxnSpPr>
          <p:nvPr/>
        </p:nvCxnSpPr>
        <p:spPr>
          <a:xfrm>
            <a:off x="3503712" y="3789040"/>
            <a:ext cx="0" cy="792088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71F02A-437C-46E0-9C95-61F562929361}"/>
              </a:ext>
            </a:extLst>
          </p:cNvPr>
          <p:cNvCxnSpPr>
            <a:cxnSpLocks/>
          </p:cNvCxnSpPr>
          <p:nvPr/>
        </p:nvCxnSpPr>
        <p:spPr>
          <a:xfrm>
            <a:off x="6888088" y="3780235"/>
            <a:ext cx="0" cy="800893"/>
          </a:xfrm>
          <a:prstGeom prst="line">
            <a:avLst/>
          </a:prstGeom>
          <a:ln w="28575">
            <a:solidFill>
              <a:srgbClr val="8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1943BBC-F472-4037-BFD2-5407A87AF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26" y="1703247"/>
            <a:ext cx="909572" cy="4992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A874AF-5A86-457A-B762-91CE1A9651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4"/>
          <a:stretch/>
        </p:blipFill>
        <p:spPr>
          <a:xfrm>
            <a:off x="1385648" y="1648119"/>
            <a:ext cx="923760" cy="5543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81E2369-8540-4860-834C-EB231F10E2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14959"/>
          <a:stretch/>
        </p:blipFill>
        <p:spPr>
          <a:xfrm>
            <a:off x="3152351" y="4613333"/>
            <a:ext cx="702719" cy="358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4819CD-1400-428C-A10F-8EB9978C2C8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5" b="27570"/>
          <a:stretch/>
        </p:blipFill>
        <p:spPr>
          <a:xfrm>
            <a:off x="3025079" y="5011592"/>
            <a:ext cx="957262" cy="3583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F1D8421-F90D-4916-827F-0B07944EC1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22" y="4608709"/>
            <a:ext cx="1119932" cy="59729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137BC3F-C22E-4C83-8770-5E19B4AE70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06" y="1716294"/>
            <a:ext cx="773532" cy="4731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0CF332-FC36-4A06-A8D9-9BE3DAA9C6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0" y="4661670"/>
            <a:ext cx="806673" cy="4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6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2549297" y="332656"/>
            <a:ext cx="7093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Модель приложения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ASP.NET Core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434F72-25DF-4B29-95C8-EA3D47BD0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909286"/>
            <a:ext cx="8035749" cy="54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2127266" y="332656"/>
            <a:ext cx="7937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Различия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ASP.NET MVC </a:t>
            </a: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ASP.NET Core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52A695-D104-491F-8318-EE4FE4127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68" y="2476498"/>
            <a:ext cx="3571875" cy="190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555AC0-ADFB-4C57-80B3-BA70A3332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58" y="2331809"/>
            <a:ext cx="3602438" cy="2194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B09390-AB7E-40F8-94CF-FB14A4F9A3FC}"/>
              </a:ext>
            </a:extLst>
          </p:cNvPr>
          <p:cNvSpPr txBox="1"/>
          <p:nvPr/>
        </p:nvSpPr>
        <p:spPr>
          <a:xfrm>
            <a:off x="1631504" y="3075055"/>
            <a:ext cx="894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egoe UI Light" pitchFamily="34" charset="0"/>
                <a:cs typeface="Segoe UI Light" pitchFamily="34" charset="0"/>
              </a:rPr>
              <a:t>VS</a:t>
            </a:r>
            <a:endParaRPr lang="ru-RU" sz="4000" dirty="0"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7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1258903" y="332656"/>
            <a:ext cx="967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Настройка запуска приложения в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ASP.NET MVC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C096D3F-865B-4682-8AEE-DDEDC4ECD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880318"/>
              </p:ext>
            </p:extLst>
          </p:nvPr>
        </p:nvGraphicFramePr>
        <p:xfrm>
          <a:off x="2927648" y="1196752"/>
          <a:ext cx="6336704" cy="518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065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1136640" y="332656"/>
            <a:ext cx="9918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Настройка запуска приложения в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ASP.NET Core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C096D3F-865B-4682-8AEE-DDEDC4ECD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914511"/>
              </p:ext>
            </p:extLst>
          </p:nvPr>
        </p:nvGraphicFramePr>
        <p:xfrm>
          <a:off x="1133310" y="978987"/>
          <a:ext cx="9918741" cy="518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251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9B9C5579-7C8B-4AD3-9D51-A1BB409D2F28}"/>
              </a:ext>
            </a:extLst>
          </p:cNvPr>
          <p:cNvSpPr/>
          <p:nvPr/>
        </p:nvSpPr>
        <p:spPr>
          <a:xfrm>
            <a:off x="3247925" y="332656"/>
            <a:ext cx="569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Использование </a:t>
            </a:r>
            <a:r>
              <a:rPr lang="en-US" sz="3600" dirty="0">
                <a:solidFill>
                  <a:srgbClr val="8A000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Middleware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803F9D-C513-43B7-BFFA-E6210B4F5C8E}"/>
              </a:ext>
            </a:extLst>
          </p:cNvPr>
          <p:cNvSpPr txBox="1">
            <a:spLocks/>
          </p:cNvSpPr>
          <p:nvPr/>
        </p:nvSpPr>
        <p:spPr>
          <a:xfrm>
            <a:off x="529197" y="1265054"/>
            <a:ext cx="11186064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Было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Стало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3B083-2F70-4236-8EE9-67C6CB03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8" y="1816229"/>
            <a:ext cx="10456080" cy="1498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5F333-5BFF-4901-A657-2F82B00D6F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/>
          <a:stretch/>
        </p:blipFill>
        <p:spPr>
          <a:xfrm>
            <a:off x="289170" y="4475620"/>
            <a:ext cx="10729192" cy="8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2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80000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D28E228BFF6439FAAC5D2B0DC37A5" ma:contentTypeVersion="5" ma:contentTypeDescription="Create a new document." ma:contentTypeScope="" ma:versionID="0ee16c41b5e5ff4a6023bb0cd4f34b5f">
  <xsd:schema xmlns:xsd="http://www.w3.org/2001/XMLSchema" xmlns:xs="http://www.w3.org/2001/XMLSchema" xmlns:p="http://schemas.microsoft.com/office/2006/metadata/properties" xmlns:ns2="4761da96-199c-4abc-88e7-ee2ba8670048" xmlns:ns3="http://schemas.microsoft.com/sharepoint/v4" targetNamespace="http://schemas.microsoft.com/office/2006/metadata/properties" ma:root="true" ma:fieldsID="6c91cfa294a8541612b329b7628c8cc4" ns2:_="" ns3:_="">
    <xsd:import namespace="4761da96-199c-4abc-88e7-ee2ba867004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1da96-199c-4abc-88e7-ee2ba86700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6D84EE-ADFD-4300-8C41-3C00B66AB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258C4-08D4-4EAA-A8F8-88DC6A505D2B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761da96-199c-4abc-88e7-ee2ba867004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40E985-DF0D-4D30-9955-99C69AFF0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61da96-199c-4abc-88e7-ee2ba867004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48446</TotalTime>
  <Words>504</Words>
  <Application>Microsoft Office PowerPoint</Application>
  <PresentationFormat>Widescreen</PresentationFormat>
  <Paragraphs>201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Consolas</vt:lpstr>
      <vt:lpstr>HelveticaNeueCyr</vt:lpstr>
      <vt:lpstr>Segoe UI Emoji</vt:lpstr>
      <vt:lpstr>Segoe UI Light</vt:lpstr>
      <vt:lpstr>Segoe UI Semilight</vt:lpstr>
      <vt:lpstr>Tahoma</vt:lpstr>
      <vt:lpstr>Verdana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Новосельцев</dc:creator>
  <cp:lastModifiedBy>Evgeniya Vershinina</cp:lastModifiedBy>
  <cp:revision>1175</cp:revision>
  <cp:lastPrinted>2016-03-21T10:49:02Z</cp:lastPrinted>
  <dcterms:created xsi:type="dcterms:W3CDTF">2012-05-17T04:38:05Z</dcterms:created>
  <dcterms:modified xsi:type="dcterms:W3CDTF">2017-12-13T12:24:02Z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0x0101009D1D28E228BFF6439FAAC5D2B0DC37A5</vt:lpwstr>
  </property>
  <property fmtid="{D5CDD505-2E9C-101B-9397-08002B2CF9AE}" pid="3" name="URL">
    <vt:lpwstr/>
  </property>
  <property fmtid="{D5CDD505-2E9C-101B-9397-08002B2CF9AE}" pid="4" name="DocumentSetDescription">
    <vt:lpwstr/>
  </property>
</Properties>
</file>