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73" r:id="rId2"/>
    <p:sldId id="326" r:id="rId3"/>
    <p:sldId id="330" r:id="rId4"/>
    <p:sldId id="355" r:id="rId5"/>
    <p:sldId id="341" r:id="rId6"/>
    <p:sldId id="342" r:id="rId7"/>
    <p:sldId id="349" r:id="rId8"/>
    <p:sldId id="332" r:id="rId9"/>
    <p:sldId id="350" r:id="rId10"/>
    <p:sldId id="343" r:id="rId11"/>
    <p:sldId id="327" r:id="rId12"/>
    <p:sldId id="344" r:id="rId13"/>
    <p:sldId id="351" r:id="rId14"/>
    <p:sldId id="345" r:id="rId15"/>
    <p:sldId id="353" r:id="rId16"/>
    <p:sldId id="347" r:id="rId17"/>
    <p:sldId id="352" r:id="rId18"/>
    <p:sldId id="354" r:id="rId19"/>
    <p:sldId id="331" r:id="rId20"/>
    <p:sldId id="303" r:id="rId21"/>
    <p:sldId id="328" r:id="rId22"/>
    <p:sldId id="329" r:id="rId23"/>
    <p:sldId id="323" r:id="rId24"/>
    <p:sldId id="346" r:id="rId25"/>
    <p:sldId id="324" r:id="rId26"/>
    <p:sldId id="337" r:id="rId27"/>
    <p:sldId id="339" r:id="rId28"/>
    <p:sldId id="348" r:id="rId29"/>
    <p:sldId id="333" r:id="rId30"/>
    <p:sldId id="285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89365" autoAdjust="0"/>
  </p:normalViewPr>
  <p:slideViewPr>
    <p:cSldViewPr>
      <p:cViewPr varScale="1">
        <p:scale>
          <a:sx n="55" d="100"/>
          <a:sy n="55" d="100"/>
        </p:scale>
        <p:origin x="1414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CB7CA-7C39-401F-9A0E-77D4EF4E179D}" type="datetimeFigureOut">
              <a:rPr lang="ru-RU" smtClean="0"/>
              <a:t>02.09.2016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E6659B-F91C-42B2-96D5-21256EA0B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629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6783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0251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5807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6746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1502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7777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6629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6276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0727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3532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756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0180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0254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7941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3615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5797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0824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153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8848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7079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3244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914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https://output.jsbin.com/tugedoxapo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02127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678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https://output.jsbin.com/tugedoxapo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203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7399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870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700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3828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659B-F91C-42B2-96D5-21256EA0BB5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199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2A454-84C7-4979-A7D9-9DC4EB33F5F9}" type="datetime1">
              <a:rPr lang="ru-RU" smtClean="0"/>
              <a:t>02.09.2016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820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8401-F5B4-4F8A-9F2E-11F1F9E3A611}" type="datetime1">
              <a:rPr lang="ru-RU" smtClean="0"/>
              <a:t>02.09.2016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255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0B9A-C006-40AF-A669-BCB687EEAB89}" type="datetime1">
              <a:rPr lang="ru-RU" smtClean="0"/>
              <a:t>02.09.2016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9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D14B9-E8D3-4BC9-B3AA-A3FCED188F3F}" type="datetime1">
              <a:rPr lang="ru-RU" smtClean="0"/>
              <a:t>02.09.2016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88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3F19-59FC-4BD2-82C8-2A7B40E11B1D}" type="datetime1">
              <a:rPr lang="ru-RU" smtClean="0"/>
              <a:t>02.09.2016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923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21B9-417B-419F-A98E-CBA28F54B91B}" type="datetime1">
              <a:rPr lang="ru-RU" smtClean="0"/>
              <a:t>02.09.2016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142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16E60-A27D-4261-8A83-2BAF28900E70}" type="datetime1">
              <a:rPr lang="ru-RU" smtClean="0"/>
              <a:t>02.09.2016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884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4110E-B470-4897-BC73-BAF5B16F5E93}" type="datetime1">
              <a:rPr lang="ru-RU" smtClean="0"/>
              <a:t>02.09.2016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218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7FE7-B7CB-4052-890D-E95867F58D9C}" type="datetime1">
              <a:rPr lang="ru-RU" smtClean="0"/>
              <a:t>02.09.2016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243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C47A3-1F3D-46C4-839A-BD31B410469E}" type="datetime1">
              <a:rPr lang="ru-RU" smtClean="0"/>
              <a:t>02.09.2016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521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598E-EAFA-4E94-86C3-32B899633E70}" type="datetime1">
              <a:rPr lang="ru-RU" smtClean="0"/>
              <a:t>02.09.2016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162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8AB6D-F2DA-4CBE-80D9-161F7C5A3EF6}" type="datetime1">
              <a:rPr lang="ru-RU" smtClean="0"/>
              <a:t>02.09.2016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E5BF8-83C5-44F0-8BB9-6C945B792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712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gaming.youtube.com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builtwithpolymer.org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customelements.io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arturdr.ru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2197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/>
              <a:t>Веб-компоненты в веб-разработке на примере </a:t>
            </a:r>
            <a:r>
              <a:rPr lang="ru-RU" dirty="0" err="1"/>
              <a:t>Polymer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5907"/>
            <a:ext cx="6400800" cy="1752600"/>
          </a:xfrm>
        </p:spPr>
        <p:txBody>
          <a:bodyPr/>
          <a:lstStyle/>
          <a:p>
            <a:r>
              <a:rPr lang="ru-RU" dirty="0" smtClean="0"/>
              <a:t>Артур </a:t>
            </a:r>
            <a:r>
              <a:rPr lang="ru-RU" dirty="0" err="1" smtClean="0"/>
              <a:t>Дробинский</a:t>
            </a:r>
            <a:r>
              <a:rPr lang="ru-RU" dirty="0" smtClean="0"/>
              <a:t>, </a:t>
            </a:r>
            <a:endParaRPr lang="en-US" dirty="0" smtClean="0"/>
          </a:p>
          <a:p>
            <a:r>
              <a:rPr lang="ru-RU" dirty="0" smtClean="0"/>
              <a:t>архитектор </a:t>
            </a:r>
            <a:r>
              <a:rPr lang="en-US" dirty="0" err="1" smtClean="0"/>
              <a:t>Rubius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1</a:t>
            </a:fld>
            <a:endParaRPr lang="ru-RU"/>
          </a:p>
        </p:txBody>
      </p:sp>
      <p:pic>
        <p:nvPicPr>
          <p:cNvPr id="2050" name="Picture 2" descr="Картинки по запросу polymer j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414823"/>
            <a:ext cx="43815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51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История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10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463358"/>
            <a:ext cx="7956426" cy="4640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99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Что такое </a:t>
            </a:r>
            <a:r>
              <a:rPr lang="en-US" dirty="0" smtClean="0"/>
              <a:t>Polymer?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1512" y="1988840"/>
            <a:ext cx="75711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/>
              <a:t>Надстройка над веб-компонентами, упрощающая работу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Библиотека, а не </a:t>
            </a:r>
            <a:r>
              <a:rPr lang="ru-RU" sz="2800" dirty="0" err="1" smtClean="0"/>
              <a:t>фреймворк</a:t>
            </a:r>
            <a:endParaRPr lang="ru-RU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err="1"/>
              <a:t>Полифиллы</a:t>
            </a:r>
            <a:r>
              <a:rPr lang="ru-RU" sz="2800" dirty="0"/>
              <a:t> для работы в «несовременных» браузерах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 smtClean="0"/>
          </a:p>
          <a:p>
            <a:endParaRPr lang="ru-RU" sz="2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2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 работает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12</a:t>
            </a:fld>
            <a:endParaRPr lang="ru-RU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2200847"/>
            <a:ext cx="8686800" cy="353943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link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rel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"../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polymer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/polymer.html"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dom-module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hello-world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World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!&lt;/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dom-module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Polymer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hello-world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03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 работает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13</a:t>
            </a:fld>
            <a:endParaRPr lang="ru-RU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2203310"/>
            <a:ext cx="8686800" cy="353943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link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rel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="../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polymer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/polymer.html"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dom-module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hello-world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tint val="75000"/>
                    <a:alpha val="3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strong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&gt;{{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who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}}&lt;/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strong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:)&lt;/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dom-module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Polymer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hello-world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0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07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 работает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14</a:t>
            </a:fld>
            <a:endParaRPr lang="ru-RU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1859266"/>
            <a:ext cx="8856984" cy="403187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doctype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"../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webcomponentsjs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/webcomponents-lite.min.js"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&gt;&lt;/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link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rel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"hello-world.html"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body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hello-world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who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"Вася"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&gt;&lt;/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hello-world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hello-world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who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"Петя"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&gt;&lt;/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hello-world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hello-world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who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"Леша"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&gt;&lt;/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hello-world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body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95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 работает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15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6177" y="1628800"/>
            <a:ext cx="4669991" cy="3552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09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 работает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16</a:t>
            </a:fld>
            <a:endParaRPr lang="ru-RU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378616"/>
            <a:ext cx="8686800" cy="5016758"/>
          </a:xfrm>
          <a:prstGeom prst="rect">
            <a:avLst/>
          </a:prstGeom>
          <a:solidFill>
            <a:srgbClr val="FFFFFF">
              <a:alpha val="34000"/>
            </a:srgb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link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rel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="../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polymer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/polymer.html"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dom-module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hello-world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strong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&gt;{{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who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}}&lt;/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strong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:)&lt;/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dom-module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Polymer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hello-world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properties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{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who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{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World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b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90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 работает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17</a:t>
            </a:fld>
            <a:endParaRPr lang="ru-RU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2228194"/>
            <a:ext cx="8686800" cy="3785652"/>
          </a:xfrm>
          <a:prstGeom prst="rect">
            <a:avLst/>
          </a:prstGeom>
          <a:solidFill>
            <a:srgbClr val="FFFFFF">
              <a:alpha val="6000"/>
            </a:srgb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link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rel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="../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polymer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/polymer.html"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dom-module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hello-world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strong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&gt;{{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who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}}&lt;/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strong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:)&lt;/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"{{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who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change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}}"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dom-module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Polymer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hello-world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>
                    <a:alpha val="34000"/>
                  </a:srgb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34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 работает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18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2235" y="1377876"/>
            <a:ext cx="5479529" cy="5341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61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DEMO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24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Что такое </a:t>
            </a:r>
            <a:r>
              <a:rPr lang="en-US" dirty="0" err="1" smtClean="0"/>
              <a:t>WebComponents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2</a:t>
            </a:fld>
            <a:endParaRPr lang="ru-RU"/>
          </a:p>
        </p:txBody>
      </p:sp>
      <p:pic>
        <p:nvPicPr>
          <p:cNvPr id="4098" name="Picture 2" descr="Картинки по запросу html sele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2928" y="1268760"/>
            <a:ext cx="3168352" cy="329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23528" y="4474706"/>
            <a:ext cx="6628738" cy="224676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option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Standard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option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option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&gt;2-day&lt;/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option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option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Overnight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option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54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Где используется: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34320" y="1855495"/>
            <a:ext cx="757118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hlinkClick r:id="rId3"/>
              </a:rPr>
              <a:t>https://gaming.youtube.com</a:t>
            </a:r>
            <a:r>
              <a:rPr lang="en-US" sz="2800" dirty="0" smtClean="0">
                <a:hlinkClick r:id="rId3"/>
              </a:rPr>
              <a:t>/</a:t>
            </a: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hlinkClick r:id="rId4"/>
              </a:rPr>
              <a:t>https://builtwithpolymer.org</a:t>
            </a:r>
            <a:endParaRPr lang="ru-RU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Google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Chrome</a:t>
            </a:r>
          </a:p>
          <a:p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 smtClean="0"/>
              <a:t>etc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 smtClean="0"/>
              <a:t>Rubius</a:t>
            </a:r>
            <a:endParaRPr lang="en-US" sz="2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06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Где используется: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21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1556792"/>
            <a:ext cx="7087590" cy="4964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6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Существующие компоненты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8288" y="1700808"/>
            <a:ext cx="757118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 smtClean="0"/>
              <a:t>ExpandJS</a:t>
            </a: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Bosonic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Paper-elements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Google-elements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 smtClean="0"/>
              <a:t>Vaadin</a:t>
            </a: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hlinkClick r:id="rId3"/>
              </a:rPr>
              <a:t>http://customelements.io</a:t>
            </a: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67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Лучше чем </a:t>
            </a:r>
            <a:r>
              <a:rPr lang="en-US" dirty="0" smtClean="0"/>
              <a:t>Backbone?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1512" y="1988840"/>
            <a:ext cx="75711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Проще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Работа с моделями </a:t>
            </a:r>
            <a:r>
              <a:rPr lang="en-US" sz="2800" dirty="0" smtClean="0"/>
              <a:t>as-is (</a:t>
            </a:r>
            <a:r>
              <a:rPr lang="ru-RU" sz="2800" dirty="0" smtClean="0"/>
              <a:t>не требуется оборачивать модели в </a:t>
            </a:r>
            <a:r>
              <a:rPr lang="en-US" sz="2800" dirty="0" smtClean="0"/>
              <a:t>Model/Collection</a:t>
            </a:r>
            <a:r>
              <a:rPr lang="ru-RU" sz="2800" dirty="0" smtClean="0"/>
              <a:t>)</a:t>
            </a: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Двустороннее связывание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37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Лучше чем </a:t>
            </a:r>
            <a:r>
              <a:rPr lang="en-US" dirty="0" smtClean="0"/>
              <a:t>React?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1512" y="1988840"/>
            <a:ext cx="75711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Двустороннее связывание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Полноценная библиотека </a:t>
            </a:r>
            <a:r>
              <a:rPr lang="en-US" sz="2800" dirty="0" smtClean="0"/>
              <a:t>(</a:t>
            </a:r>
            <a:r>
              <a:rPr lang="ru-RU" sz="2800" dirty="0" smtClean="0"/>
              <a:t>не </a:t>
            </a:r>
            <a:r>
              <a:rPr lang="en-US" sz="2800" dirty="0" smtClean="0"/>
              <a:t>view-only)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Основан на стандартизованных веб-компонентах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Нормальные шаблоны (не </a:t>
            </a:r>
            <a:r>
              <a:rPr lang="en-US" sz="2800" dirty="0" smtClean="0"/>
              <a:t>JSX)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68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Лучше чем </a:t>
            </a:r>
            <a:r>
              <a:rPr lang="en-US" dirty="0" smtClean="0"/>
              <a:t>Angular?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1512" y="1988840"/>
            <a:ext cx="75711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Простой в изучении</a:t>
            </a: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Понятные шаблоны</a:t>
            </a: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Не </a:t>
            </a:r>
            <a:r>
              <a:rPr lang="ru-RU" sz="2800" dirty="0" err="1" smtClean="0"/>
              <a:t>фреймворк</a:t>
            </a:r>
            <a:r>
              <a:rPr lang="ru-RU" sz="2800" dirty="0" smtClean="0"/>
              <a:t> </a:t>
            </a:r>
            <a:r>
              <a:rPr lang="ru-RU" sz="2800" dirty="0" smtClean="0">
                <a:sym typeface="Wingdings" panose="05000000000000000000" pitchFamily="2" charset="2"/>
              </a:rPr>
              <a:t>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sym typeface="Wingdings" panose="05000000000000000000" pitchFamily="2" charset="2"/>
              </a:rPr>
              <a:t>Не </a:t>
            </a:r>
            <a:r>
              <a:rPr lang="en-US" sz="2800" dirty="0" smtClean="0">
                <a:sym typeface="Wingdings" panose="05000000000000000000" pitchFamily="2" charset="2"/>
              </a:rPr>
              <a:t>RC </a:t>
            </a:r>
            <a:r>
              <a:rPr lang="ru-RU" sz="2800" dirty="0" smtClean="0">
                <a:sym typeface="Wingdings" panose="05000000000000000000" pitchFamily="2" charset="2"/>
              </a:rPr>
              <a:t>и не надо переписывать все между обновлениями</a:t>
            </a:r>
            <a:endParaRPr lang="ru-RU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15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488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Совместное использование с </a:t>
            </a:r>
            <a:r>
              <a:rPr lang="en-US" dirty="0" smtClean="0"/>
              <a:t>React </a:t>
            </a:r>
            <a:r>
              <a:rPr lang="ru-RU" dirty="0" smtClean="0"/>
              <a:t>и </a:t>
            </a:r>
            <a:r>
              <a:rPr lang="en-US" dirty="0" smtClean="0"/>
              <a:t>Angular</a:t>
            </a:r>
            <a:r>
              <a:rPr lang="ru-RU" dirty="0" smtClean="0"/>
              <a:t> – возможно!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90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4888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…</a:t>
            </a:r>
            <a:r>
              <a:rPr lang="ru-RU" dirty="0" smtClean="0"/>
              <a:t>и даже с </a:t>
            </a:r>
            <a:r>
              <a:rPr lang="en-US" dirty="0" smtClean="0"/>
              <a:t>jQuery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27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646201"/>
            <a:ext cx="8640960" cy="1277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3600" dirty="0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$(</a:t>
            </a:r>
            <a:r>
              <a:rPr lang="ru-RU" sz="3600" b="1" dirty="0" err="1" smtClean="0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ru-RU" sz="3600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dirty="0" err="1" smtClean="0">
                <a:solidFill>
                  <a:srgbClr val="7A7A43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root</a:t>
            </a:r>
            <a:r>
              <a:rPr lang="ru-RU" sz="3600" dirty="0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36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Минусы </a:t>
            </a:r>
            <a:r>
              <a:rPr lang="en-US" dirty="0" smtClean="0"/>
              <a:t>Polymer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1512" y="1988840"/>
            <a:ext cx="75711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Отсутствие поддержки в старых браузерах</a:t>
            </a: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Начальная загрузка</a:t>
            </a: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Performance</a:t>
            </a:r>
            <a:r>
              <a:rPr lang="ru-RU" sz="2800" dirty="0" smtClean="0"/>
              <a:t> (не идеален, но много лучше </a:t>
            </a:r>
            <a:r>
              <a:rPr lang="en-US" sz="2800" dirty="0" smtClean="0"/>
              <a:t>Angular)</a:t>
            </a:r>
            <a:endParaRPr lang="ru-RU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Молодой (отсутствие специалистов</a:t>
            </a:r>
            <a:r>
              <a:rPr lang="en-US" sz="2800" dirty="0" smtClean="0"/>
              <a:t>, </a:t>
            </a:r>
            <a:r>
              <a:rPr lang="ru-RU" sz="2800" dirty="0" smtClean="0"/>
              <a:t>накопленного опыта)</a:t>
            </a:r>
            <a:endParaRPr lang="en-US" sz="2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86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Рекомендации к использованию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1512" y="1988840"/>
            <a:ext cx="75711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Использовать с осторожностью </a:t>
            </a:r>
            <a:r>
              <a:rPr lang="ru-RU" sz="2800" dirty="0" smtClean="0">
                <a:sym typeface="Wingdings" panose="05000000000000000000" pitchFamily="2" charset="2"/>
              </a:rPr>
              <a:t>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sym typeface="Wingdings" panose="05000000000000000000" pitchFamily="2" charset="2"/>
              </a:rPr>
              <a:t>Внедрение малыми блоками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sym typeface="Wingdings" panose="05000000000000000000" pitchFamily="2" charset="2"/>
              </a:rPr>
              <a:t>Веб-компоненты это будущее веба (ближайшее), но еще пока не настоящее</a:t>
            </a:r>
            <a:endParaRPr lang="en-US" sz="2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99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Что такое </a:t>
            </a:r>
            <a:r>
              <a:rPr lang="en-US" dirty="0" err="1" smtClean="0"/>
              <a:t>WebComponents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3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4456" y="1340768"/>
            <a:ext cx="6119168" cy="3516859"/>
          </a:xfrm>
          <a:prstGeom prst="rect">
            <a:avLst/>
          </a:prstGeom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3008" y="4869160"/>
            <a:ext cx="9130992" cy="193899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google-map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fit-to-markers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google-map-marker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latitude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"56.5010397" 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longitude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"84.9924506"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&gt;&lt;/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google-map-marker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google-map-marker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latitude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"56.4810397" 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longitude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"85.0024506"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&gt;&lt;/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google-map-marker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google-map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AutoShape 2" descr="WebComponents.or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415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Спасибо!</a:t>
            </a:r>
            <a:br>
              <a:rPr lang="ru-RU" dirty="0" smtClean="0"/>
            </a:br>
            <a:r>
              <a:rPr lang="ru-RU" dirty="0" smtClean="0"/>
              <a:t>Вопросы?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Артур </a:t>
            </a:r>
            <a:r>
              <a:rPr lang="ru-RU" dirty="0" err="1" smtClean="0"/>
              <a:t>Дробинский</a:t>
            </a:r>
            <a:r>
              <a:rPr lang="ru-RU" dirty="0" smtClean="0"/>
              <a:t>, 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http://arturdr.ru</a:t>
            </a:r>
            <a:endParaRPr lang="en-US" dirty="0" smtClean="0"/>
          </a:p>
          <a:p>
            <a:r>
              <a:rPr lang="en-US" dirty="0" smtClean="0"/>
              <a:t>info@arturdr.ru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76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Что такое </a:t>
            </a:r>
            <a:r>
              <a:rPr lang="en-US" dirty="0" err="1" smtClean="0"/>
              <a:t>WebComponents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4</a:t>
            </a:fld>
            <a:endParaRPr lang="ru-RU"/>
          </a:p>
        </p:txBody>
      </p:sp>
      <p:sp>
        <p:nvSpPr>
          <p:cNvPr id="3" name="AutoShape 2" descr="WebComponents.or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WebComponents.org"/>
          <p:cNvSpPr>
            <a:spLocks noChangeAspect="1" noChangeArrowheads="1"/>
          </p:cNvSpPr>
          <p:nvPr/>
        </p:nvSpPr>
        <p:spPr bwMode="auto">
          <a:xfrm>
            <a:off x="307975" y="7937"/>
            <a:ext cx="3421052" cy="342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9628" y="1417638"/>
            <a:ext cx="4364744" cy="2892299"/>
          </a:xfrm>
          <a:prstGeom prst="rect">
            <a:avLst/>
          </a:prstGeom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457200" y="4572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FF0000"/>
                </a:solidFill>
              </a:rPr>
              <a:t>- Это стандарт!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26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История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5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449998"/>
            <a:ext cx="7989405" cy="4659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16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История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6</a:t>
            </a:fld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787" y="1454304"/>
            <a:ext cx="7989405" cy="4659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36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Поддержка </a:t>
            </a:r>
            <a:r>
              <a:rPr lang="en-US" dirty="0" err="1"/>
              <a:t>WebComponents</a:t>
            </a:r>
            <a:r>
              <a:rPr lang="ru-RU" dirty="0"/>
              <a:t> в </a:t>
            </a:r>
            <a:r>
              <a:rPr lang="ru-RU" dirty="0" smtClean="0"/>
              <a:t>браузерах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7</a:t>
            </a:fld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2180" y="2564904"/>
            <a:ext cx="5979640" cy="166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21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Поддержка </a:t>
            </a:r>
            <a:r>
              <a:rPr lang="en-US" dirty="0" err="1" smtClean="0"/>
              <a:t>WebComponents</a:t>
            </a:r>
            <a:r>
              <a:rPr lang="ru-RU" dirty="0" smtClean="0"/>
              <a:t> браузерах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8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017217"/>
            <a:ext cx="6848200" cy="3739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15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Поддержка с использованием </a:t>
            </a:r>
            <a:r>
              <a:rPr lang="en-US" dirty="0" smtClean="0"/>
              <a:t>Polymer </a:t>
            </a:r>
            <a:r>
              <a:rPr lang="en-US" dirty="0" err="1" smtClean="0"/>
              <a:t>pol</a:t>
            </a:r>
            <a:r>
              <a:rPr lang="en-US" dirty="0" err="1"/>
              <a:t>y</a:t>
            </a:r>
            <a:r>
              <a:rPr lang="en-US" dirty="0" err="1" smtClean="0"/>
              <a:t>fills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E5BF8-83C5-44F0-8BB9-6C945B79220D}" type="slidenum">
              <a:rPr lang="ru-RU" smtClean="0"/>
              <a:t>9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2492896"/>
            <a:ext cx="7504208" cy="1667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73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7085</TotalTime>
  <Words>365</Words>
  <Application>Microsoft Office PowerPoint</Application>
  <PresentationFormat>Экран (4:3)</PresentationFormat>
  <Paragraphs>166</Paragraphs>
  <Slides>30</Slides>
  <Notes>30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6" baseType="lpstr">
      <vt:lpstr>Arial</vt:lpstr>
      <vt:lpstr>Calibri</vt:lpstr>
      <vt:lpstr>Courier New</vt:lpstr>
      <vt:lpstr>Times New Roman</vt:lpstr>
      <vt:lpstr>Wingdings</vt:lpstr>
      <vt:lpstr>Тема Office</vt:lpstr>
      <vt:lpstr>Веб-компоненты в веб-разработке на примере Polymer</vt:lpstr>
      <vt:lpstr>Что такое WebComponents?</vt:lpstr>
      <vt:lpstr>Что такое WebComponents?</vt:lpstr>
      <vt:lpstr>Что такое WebComponents?</vt:lpstr>
      <vt:lpstr>История</vt:lpstr>
      <vt:lpstr>История</vt:lpstr>
      <vt:lpstr>Поддержка WebComponents в браузерах</vt:lpstr>
      <vt:lpstr>Поддержка WebComponents браузерах</vt:lpstr>
      <vt:lpstr>Поддержка с использованием Polymer polyfills</vt:lpstr>
      <vt:lpstr>История</vt:lpstr>
      <vt:lpstr>Что такое Polymer?</vt:lpstr>
      <vt:lpstr>Как работает</vt:lpstr>
      <vt:lpstr>Как работает</vt:lpstr>
      <vt:lpstr>Как работает</vt:lpstr>
      <vt:lpstr>Как работает</vt:lpstr>
      <vt:lpstr>Как работает</vt:lpstr>
      <vt:lpstr>Как работает</vt:lpstr>
      <vt:lpstr>Как работает</vt:lpstr>
      <vt:lpstr>DEMO</vt:lpstr>
      <vt:lpstr>Где используется:</vt:lpstr>
      <vt:lpstr>Где используется:</vt:lpstr>
      <vt:lpstr>Существующие компоненты</vt:lpstr>
      <vt:lpstr>Лучше чем Backbone?</vt:lpstr>
      <vt:lpstr>Лучше чем React?</vt:lpstr>
      <vt:lpstr>Лучше чем Angular?</vt:lpstr>
      <vt:lpstr>Совместное использование с React и Angular – возможно!</vt:lpstr>
      <vt:lpstr>…и даже с jQuery</vt:lpstr>
      <vt:lpstr>Минусы Polymer</vt:lpstr>
      <vt:lpstr>Рекомендации к использованию</vt:lpstr>
      <vt:lpstr>Спасибо! Вопросы?</vt:lpstr>
    </vt:vector>
  </TitlesOfParts>
  <Company>*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Artur Drobinskiy</dc:creator>
  <cp:lastModifiedBy>Artur Drobinskiy</cp:lastModifiedBy>
  <cp:revision>141</cp:revision>
  <dcterms:created xsi:type="dcterms:W3CDTF">2014-03-27T13:45:41Z</dcterms:created>
  <dcterms:modified xsi:type="dcterms:W3CDTF">2016-09-03T06:03:32Z</dcterms:modified>
</cp:coreProperties>
</file>